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Lst>
  <p:sldSz cy="6858000" cx="12192000"/>
  <p:notesSz cx="6858000" cy="9144000"/>
  <p:embeddedFontLst>
    <p:embeddedFont>
      <p:font typeface="Roboto"/>
      <p:regular r:id="rId141"/>
      <p:bold r:id="rId142"/>
      <p:italic r:id="rId143"/>
      <p:boldItalic r:id="rId144"/>
    </p:embeddedFont>
    <p:embeddedFont>
      <p:font typeface="Nunito"/>
      <p:regular r:id="rId145"/>
      <p:bold r:id="rId146"/>
      <p:italic r:id="rId147"/>
      <p:boldItalic r:id="rId148"/>
    </p:embeddedFont>
    <p:embeddedFont>
      <p:font typeface="Nunito Black"/>
      <p:bold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gagan kumar"/>
  <p:cmAuthor clrIdx="1" id="1" initials="" lastIdx="3" name="Deepanshi Ja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NunitoBlack-bold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NunitoBlack-bold.fntdata"/><Relationship Id="rId4" Type="http://schemas.openxmlformats.org/officeDocument/2006/relationships/commentAuthors" Target="commentAuthors.xml"/><Relationship Id="rId148" Type="http://schemas.openxmlformats.org/officeDocument/2006/relationships/font" Target="fonts/Nunito-boldItalic.fntdata"/><Relationship Id="rId9" Type="http://schemas.openxmlformats.org/officeDocument/2006/relationships/slide" Target="slides/slide2.xml"/><Relationship Id="rId143" Type="http://schemas.openxmlformats.org/officeDocument/2006/relationships/font" Target="fonts/Roboto-italic.fntdata"/><Relationship Id="rId142" Type="http://schemas.openxmlformats.org/officeDocument/2006/relationships/font" Target="fonts/Roboto-bold.fntdata"/><Relationship Id="rId141" Type="http://schemas.openxmlformats.org/officeDocument/2006/relationships/font" Target="fonts/Roboto-regular.fntdata"/><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Nunito-italic.fntdata"/><Relationship Id="rId6" Type="http://schemas.openxmlformats.org/officeDocument/2006/relationships/slideMaster" Target="slideMasters/slideMaster2.xml"/><Relationship Id="rId146" Type="http://schemas.openxmlformats.org/officeDocument/2006/relationships/font" Target="fonts/Nunito-bold.fntdata"/><Relationship Id="rId7" Type="http://schemas.openxmlformats.org/officeDocument/2006/relationships/notesMaster" Target="notesMasters/notesMaster1.xml"/><Relationship Id="rId145" Type="http://schemas.openxmlformats.org/officeDocument/2006/relationships/font" Target="fonts/Nunito-regular.fntdata"/><Relationship Id="rId8" Type="http://schemas.openxmlformats.org/officeDocument/2006/relationships/slide" Target="slides/slide1.xml"/><Relationship Id="rId144" Type="http://schemas.openxmlformats.org/officeDocument/2006/relationships/font" Target="fonts/Roboto-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30T10:57:47.471">
    <p:pos x="6000" y="0"/>
    <p:text>kya tha fir btaana</p:text>
  </p:cm>
  <p:cm authorId="1" idx="1" dt="2020-07-30T10:45:21.532">
    <p:pos x="6000" y="0"/>
    <p:text>HO GYA</p:text>
  </p:cm>
  <p:cm authorId="0" idx="2" dt="2020-07-30T10:46:17.940">
    <p:pos x="6000" y="0"/>
    <p:text>okayy</p:text>
  </p:cm>
  <p:cm authorId="1" idx="2" dt="2020-07-30T10:51:59.517">
    <p:pos x="6000" y="0"/>
    <p:text>EXAM PATTERN KI PDF DOWNLOAD KRKE USKA SCRNSHT CHAHIYE</p:text>
  </p:cm>
  <p:cm authorId="0" idx="3" dt="2020-07-30T10:56:41.266">
    <p:pos x="6000" y="0"/>
    <p:text>62 page lelo okay</p:text>
  </p:cm>
  <p:cm authorId="1" idx="3" dt="2020-07-30T10:57:47.471">
    <p:pos x="6000" y="0"/>
    <p:text>OKK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6b76f0951_3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6b76f0951_3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86b76f0951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86b76f0951_3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6b76f0951_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6b76f0951_3_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86b76f0951_3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6b76f0951_3_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6b76f0951_3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6b76f0951_3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6b76f0951_3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6b76f0951_3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6b76f0951_3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6b76f0951_3_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6b76f0951_3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6b76f0951_3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6b76f0951_3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6b76f0951_3_2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6b76f0951_3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6b76f0951_3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86b76f0951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86b76f0951_3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6b76f0951_14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6b76f0951_14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g86b76f0951_14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86b76f0951_14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86b76f0951_14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g86b76f0951_14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6b76f0951_3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86b76f0951_3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86b76f0951_3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86b76f0951_3_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86b76f0951_0_125:notes"/>
          <p:cNvSpPr/>
          <p:nvPr>
            <p:ph idx="2" type="sldImg"/>
          </p:nvPr>
        </p:nvSpPr>
        <p:spPr>
          <a:xfrm>
            <a:off x="38129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86b76f0951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86b76f0951_8_54:notes"/>
          <p:cNvSpPr/>
          <p:nvPr>
            <p:ph idx="2" type="sldImg"/>
          </p:nvPr>
        </p:nvSpPr>
        <p:spPr>
          <a:xfrm>
            <a:off x="38121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86b76f0951_8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6b76f0951_8_71: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6b76f0951_8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86b76f0951_8_79: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86b76f0951_8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86b76f0951_8_86: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86b76f0951_8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86b76f0951_8_94: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86b76f0951_8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86b76f0951_8_101: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86b76f0951_8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86b76f0951_8_108: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86b76f0951_8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86b76f0951_8_115: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86b76f0951_8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86b76f0951_8_122: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86b76f0951_8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86b76f0951_8_129: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6b76f0951_8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86b76f0951_8_136: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6b76f0951_8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86b76f0951_8_144: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86b76f0951_8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86b76f0951_8_152: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86b76f0951_8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86b76f0951_8_162: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86b76f0951_8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ed16fd20b_1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8ed16fd20b_12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8ed16fd20b_12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86b76f0951_8_170: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86b76f0951_8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86b76f0951_8_177: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86b76f0951_8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86b76f0951_8_184: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86b76f0951_8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86b76f0951_8_191:notes"/>
          <p:cNvSpPr/>
          <p:nvPr>
            <p:ph idx="2" type="sldImg"/>
          </p:nvPr>
        </p:nvSpPr>
        <p:spPr>
          <a:xfrm>
            <a:off x="381297" y="685800"/>
            <a:ext cx="6096097"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86b76f0951_8_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ed16fd20b_1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ed16fd20b_12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8ed16fd20b_12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ed16fd20b_1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ed16fd20b_1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8ed16fd20b_12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ed16fd20b_1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ed16fd20b_1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8ed16fd20b_10_2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d324f7de5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8d324f7de5_2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8d324f7de5_2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d324f7de5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8d324f7de5_2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8d324f7de5_2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324f7de5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8d324f7de5_2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8d324f7de5_2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ed16fd20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ed16fd20b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8ed16fd20b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d324f7de5_2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8d324f7de5_2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8d324f7de5_2_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ed16fcf98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8ed16fcf98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8ed16fcf98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d569090c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d569090c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8d569090c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ed16fcf98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8ed16fcf98_1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8ed16fcf98_1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ed16fd20b_3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ed16fd20b_3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8ed16fd20b_3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6b76f0951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6b76f0951_0_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86b76f0951_0_1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ed16fd20b_3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ed16fd20b_3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8ed16fd20b_3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ed16fd20b_3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ed16fd20b_3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8ed16fd20b_3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ed16fd20b_3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ed16fd20b_3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8ed16fd20b_3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ed16fd20b_15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ed16fd20b_15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8ed16fd20b_15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8ed16fd20b_3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ed16fd20b_3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8ed16fd20b_3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ed16fd20b_3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ed16fd20b_3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8ed16fd20b_3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ed16fd20b_3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ed16fd20b_3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8ed16fd20b_3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d569090c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d569090c5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8d569090c5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ed16fd20b_3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ed16fd20b_3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8ed16fd20b_3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ed16fd20b_3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ed16fd20b_3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8ed16fd20b_3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ed16fd20b_3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ed16fd20b_3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8ed16fd20b_3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8ed16fd20b_3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ed16fd20b_3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8ed16fd20b_3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ed16fd20b_3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ed16fd20b_3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8ed16fd20b_3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8ed16fd20b_3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8ed16fd20b_3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8ed16fd20b_3_2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8ed16fd20b_3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8ed16fd20b_3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8ed16fd20b_3_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ed16fd20b_3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ed16fd20b_3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8ed16fd20b_3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ed16fd20b_3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ed16fd20b_3_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8ed16fd20b_3_2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6b76f0951_13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6b76f0951_13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86b76f0951_13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8ed16fd20b_3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ed16fd20b_3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8ed16fd20b_3_2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ed16fd20b_3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ed16fd20b_3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8ed16fd20b_3_2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8ed16fd20b_3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8ed16fd20b_3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8ed16fd20b_3_2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ed16fd20b_1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8ed16fd20b_1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g8ed16fd20b_1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8ed16fd20b_3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8ed16fd20b_3_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8ed16fd20b_3_2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ed16fd20b_3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ed16fd20b_3_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g8ed16fd20b_3_2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ed16fd20b_3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ed16fd20b_3_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8ed16fd20b_3_2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ed16fd20b_3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ed16fd20b_3_3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g8ed16fd20b_3_3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8ed16fd20b_3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8ed16fd20b_3_3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8ed16fd20b_3_3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8ed16fd20b_3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8ed16fd20b_3_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8ed16fd20b_3_3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6b76f0951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6b76f0951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86b76f0951_0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ed16fd20b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ed16fd20b_1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8ed16fd20b_1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8ed16fd20b_1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8ed16fd20b_1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8ed16fd20b_1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8ed16fd20b_1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8ed16fd20b_1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g8ed16fd20b_1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8ed16fd20b_1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8ed16fd20b_1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8ed16fd20b_1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8d59328577_4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8d59328577_4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8d59328577_4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ed16fd20b_1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ed16fd20b_1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8ed16fd20b_1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8ed16fd20b_1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8ed16fd20b_1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8ed16fd20b_1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8d59328577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d59328577_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8d59328577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ed16fd20b_1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ed16fd20b_1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8ed16fd20b_1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8ed16fd20b_1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8ed16fd20b_1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g8ed16fd20b_1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8ed16fd20b_1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8ed16fd20b_1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8ed16fd20b_1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8ed16fd20b_1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ed16fd20b_1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8ed16fd20b_1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8ed16fd20b_1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8ed16fd20b_1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8ed16fd20b_1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8d59328577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8d59328577_4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8d59328577_4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8ed16fd20b_1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8ed16fd20b_1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g8ed16fd20b_1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ed16fd20b_1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ed16fd20b_12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8ed16fd20b_12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86b76f095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86b76f095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86b76f095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6b76f0951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86b76f0951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g86b76f0951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86b76f0951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6b76f0951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g86b76f0951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86b76f095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86b76f0951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g86b76f0951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86b76f095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86b76f095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6b76f095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86b76f0951_3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86b76f0951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86b76f0951_3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6b76f0951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6b76f0951_3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6b76f0951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6b76f0951_3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86b76f0951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86b76f0951_3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86b76f095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86b76f0951_3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6b76f095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6b76f0951_3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86b76f0951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86b76f0951_3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6b76f0951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6b76f0951_3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6b76f0951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86b76f0951_3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b76f0951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b76f0951_3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6b76f0951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6b76f0951_3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6b76f0951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6b76f0951_3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86b76f0951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86b76f0951_3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86b76f0951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86b76f0951_3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86b76f0951_3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6b76f0951_3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86b76f0951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86b76f0951_3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86b76f0951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6b76f0951_3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6b76f0951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6b76f0951_3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7" name="Google Shape;57;p1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8" name="Google Shape;58;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Weiß)">
  <p:cSld name="1_Titel (Weiß)">
    <p:spTree>
      <p:nvGrpSpPr>
        <p:cNvPr id="61" name="Shape 61"/>
        <p:cNvGrpSpPr/>
        <p:nvPr/>
      </p:nvGrpSpPr>
      <p:grpSpPr>
        <a:xfrm>
          <a:off x="0" y="0"/>
          <a:ext cx="0" cy="0"/>
          <a:chOff x="0" y="0"/>
          <a:chExt cx="0" cy="0"/>
        </a:xfrm>
      </p:grpSpPr>
      <p:sp>
        <p:nvSpPr>
          <p:cNvPr id="62" name="Google Shape;62;p14"/>
          <p:cNvSpPr txBox="1"/>
          <p:nvPr>
            <p:ph idx="1" type="body"/>
          </p:nvPr>
        </p:nvSpPr>
        <p:spPr>
          <a:xfrm>
            <a:off x="978296" y="1201783"/>
            <a:ext cx="10201200" cy="720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rtl="0" algn="l">
              <a:lnSpc>
                <a:spcPct val="90000"/>
              </a:lnSpc>
              <a:spcBef>
                <a:spcPts val="2100"/>
              </a:spcBef>
              <a:spcAft>
                <a:spcPts val="0"/>
              </a:spcAft>
              <a:buClr>
                <a:schemeClr val="dk1"/>
              </a:buClr>
              <a:buSzPts val="2400"/>
              <a:buNone/>
              <a:defRPr/>
            </a:lvl2pPr>
            <a:lvl3pPr indent="-228600" lvl="2" marL="1371600" rtl="0" algn="l">
              <a:lnSpc>
                <a:spcPct val="90000"/>
              </a:lnSpc>
              <a:spcBef>
                <a:spcPts val="2100"/>
              </a:spcBef>
              <a:spcAft>
                <a:spcPts val="0"/>
              </a:spcAft>
              <a:buClr>
                <a:schemeClr val="dk1"/>
              </a:buClr>
              <a:buSzPts val="2000"/>
              <a:buNone/>
              <a:defRPr/>
            </a:lvl3pPr>
            <a:lvl4pPr indent="-228600" lvl="3" marL="1828800" rtl="0" algn="l">
              <a:lnSpc>
                <a:spcPct val="90000"/>
              </a:lnSpc>
              <a:spcBef>
                <a:spcPts val="2100"/>
              </a:spcBef>
              <a:spcAft>
                <a:spcPts val="0"/>
              </a:spcAft>
              <a:buClr>
                <a:schemeClr val="dk1"/>
              </a:buClr>
              <a:buSzPts val="1800"/>
              <a:buNone/>
              <a:defRPr/>
            </a:lvl4pPr>
            <a:lvl5pPr indent="-228600" lvl="4" marL="2286000" rtl="0" algn="l">
              <a:lnSpc>
                <a:spcPct val="90000"/>
              </a:lnSpc>
              <a:spcBef>
                <a:spcPts val="2100"/>
              </a:spcBef>
              <a:spcAft>
                <a:spcPts val="0"/>
              </a:spcAft>
              <a:buClr>
                <a:schemeClr val="dk1"/>
              </a:buClr>
              <a:buSzPts val="1800"/>
              <a:buNone/>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grpSp>
        <p:nvGrpSpPr>
          <p:cNvPr id="63" name="Google Shape;63;p14"/>
          <p:cNvGrpSpPr/>
          <p:nvPr/>
        </p:nvGrpSpPr>
        <p:grpSpPr>
          <a:xfrm>
            <a:off x="978274" y="1201783"/>
            <a:ext cx="10200945" cy="720080"/>
            <a:chOff x="656565" y="1201783"/>
            <a:chExt cx="7650900" cy="720080"/>
          </a:xfrm>
        </p:grpSpPr>
        <p:cxnSp>
          <p:nvCxnSpPr>
            <p:cNvPr id="64" name="Google Shape;64;p14"/>
            <p:cNvCxnSpPr/>
            <p:nvPr/>
          </p:nvCxnSpPr>
          <p:spPr>
            <a:xfrm>
              <a:off x="656565" y="1201783"/>
              <a:ext cx="7650900" cy="0"/>
            </a:xfrm>
            <a:prstGeom prst="straightConnector1">
              <a:avLst/>
            </a:prstGeom>
            <a:noFill/>
            <a:ln cap="flat" cmpd="sng" w="9525">
              <a:solidFill>
                <a:schemeClr val="lt1"/>
              </a:solidFill>
              <a:prstDash val="solid"/>
              <a:miter lim="800000"/>
              <a:headEnd len="sm" w="sm" type="none"/>
              <a:tailEnd len="sm" w="sm" type="none"/>
            </a:ln>
          </p:spPr>
        </p:cxnSp>
        <p:cxnSp>
          <p:nvCxnSpPr>
            <p:cNvPr id="65" name="Google Shape;65;p14"/>
            <p:cNvCxnSpPr/>
            <p:nvPr/>
          </p:nvCxnSpPr>
          <p:spPr>
            <a:xfrm>
              <a:off x="656565" y="1921863"/>
              <a:ext cx="7650900" cy="0"/>
            </a:xfrm>
            <a:prstGeom prst="straightConnector1">
              <a:avLst/>
            </a:prstGeom>
            <a:noFill/>
            <a:ln cap="flat" cmpd="sng" w="9525">
              <a:solidFill>
                <a:schemeClr val="lt1"/>
              </a:solidFill>
              <a:prstDash val="solid"/>
              <a:miter lim="800000"/>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2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28.png"/><Relationship Id="rId4" Type="http://schemas.openxmlformats.org/officeDocument/2006/relationships/image" Target="../media/image132.png"/><Relationship Id="rId5" Type="http://schemas.openxmlformats.org/officeDocument/2006/relationships/image" Target="../media/image1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43.png"/><Relationship Id="rId4" Type="http://schemas.openxmlformats.org/officeDocument/2006/relationships/image" Target="../media/image1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41.png"/><Relationship Id="rId4" Type="http://schemas.openxmlformats.org/officeDocument/2006/relationships/image" Target="../media/image1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45.png"/><Relationship Id="rId4" Type="http://schemas.openxmlformats.org/officeDocument/2006/relationships/image" Target="../media/image1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6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4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47.png"/><Relationship Id="rId4" Type="http://schemas.openxmlformats.org/officeDocument/2006/relationships/image" Target="../media/image19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62.png"/><Relationship Id="rId4" Type="http://schemas.openxmlformats.org/officeDocument/2006/relationships/image" Target="../media/image159.png"/><Relationship Id="rId5" Type="http://schemas.openxmlformats.org/officeDocument/2006/relationships/image" Target="../media/image155.png"/><Relationship Id="rId6" Type="http://schemas.openxmlformats.org/officeDocument/2006/relationships/image" Target="../media/image1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148.png"/><Relationship Id="rId4" Type="http://schemas.openxmlformats.org/officeDocument/2006/relationships/image" Target="../media/image157.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56.png"/><Relationship Id="rId4" Type="http://schemas.openxmlformats.org/officeDocument/2006/relationships/image" Target="../media/image154.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5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63.jpg"/><Relationship Id="rId4" Type="http://schemas.openxmlformats.org/officeDocument/2006/relationships/image" Target="../media/image158.jpg"/><Relationship Id="rId5" Type="http://schemas.openxmlformats.org/officeDocument/2006/relationships/image" Target="../media/image15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5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65.jpg"/><Relationship Id="rId4" Type="http://schemas.openxmlformats.org/officeDocument/2006/relationships/image" Target="../media/image16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78.jpg"/><Relationship Id="rId4" Type="http://schemas.openxmlformats.org/officeDocument/2006/relationships/image" Target="../media/image16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170.jpg"/><Relationship Id="rId4" Type="http://schemas.openxmlformats.org/officeDocument/2006/relationships/image" Target="../media/image16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71.jpg"/><Relationship Id="rId4" Type="http://schemas.openxmlformats.org/officeDocument/2006/relationships/image" Target="../media/image17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167.jpg"/><Relationship Id="rId4" Type="http://schemas.openxmlformats.org/officeDocument/2006/relationships/image" Target="../media/image166.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173.jpg"/><Relationship Id="rId4" Type="http://schemas.openxmlformats.org/officeDocument/2006/relationships/image" Target="../media/image172.jpg"/><Relationship Id="rId5" Type="http://schemas.openxmlformats.org/officeDocument/2006/relationships/image" Target="../media/image180.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176.jpg"/><Relationship Id="rId4" Type="http://schemas.openxmlformats.org/officeDocument/2006/relationships/image" Target="../media/image174.jpg"/><Relationship Id="rId5" Type="http://schemas.openxmlformats.org/officeDocument/2006/relationships/image" Target="../media/image18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177.jpg"/><Relationship Id="rId4" Type="http://schemas.openxmlformats.org/officeDocument/2006/relationships/image" Target="../media/image167.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182.jpg"/><Relationship Id="rId4" Type="http://schemas.openxmlformats.org/officeDocument/2006/relationships/image" Target="../media/image179.jpg"/><Relationship Id="rId5" Type="http://schemas.openxmlformats.org/officeDocument/2006/relationships/image" Target="../media/image18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89.jpg"/><Relationship Id="rId4" Type="http://schemas.openxmlformats.org/officeDocument/2006/relationships/image" Target="../media/image187.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183.jpg"/><Relationship Id="rId4" Type="http://schemas.openxmlformats.org/officeDocument/2006/relationships/image" Target="../media/image184.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88.jpg"/><Relationship Id="rId4" Type="http://schemas.openxmlformats.org/officeDocument/2006/relationships/image" Target="../media/image185.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1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37.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5.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6.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85.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88.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98.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93.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9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96.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9.png"/><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7.png"/><Relationship Id="rId4" Type="http://schemas.openxmlformats.org/officeDocument/2006/relationships/image" Target="../media/image10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9.png"/><Relationship Id="rId4" Type="http://schemas.openxmlformats.org/officeDocument/2006/relationships/image" Target="../media/image106.png"/><Relationship Id="rId5" Type="http://schemas.openxmlformats.org/officeDocument/2006/relationships/image" Target="../media/image100.png"/><Relationship Id="rId6" Type="http://schemas.openxmlformats.org/officeDocument/2006/relationships/image" Target="../media/image10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0.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8.png"/><Relationship Id="rId4" Type="http://schemas.openxmlformats.org/officeDocument/2006/relationships/image" Target="../media/image104.png"/><Relationship Id="rId5" Type="http://schemas.openxmlformats.org/officeDocument/2006/relationships/image" Target="../media/image1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22.png"/><Relationship Id="rId4" Type="http://schemas.openxmlformats.org/officeDocument/2006/relationships/image" Target="../media/image1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8.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15.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37.png"/><Relationship Id="rId4" Type="http://schemas.openxmlformats.org/officeDocument/2006/relationships/image" Target="../media/image129.png"/><Relationship Id="rId5" Type="http://schemas.openxmlformats.org/officeDocument/2006/relationships/image" Target="../media/image134.png"/><Relationship Id="rId6" Type="http://schemas.openxmlformats.org/officeDocument/2006/relationships/image" Target="../media/image1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ph type="title"/>
          </p:nvPr>
        </p:nvSpPr>
        <p:spPr>
          <a:xfrm>
            <a:off x="838200" y="485048"/>
            <a:ext cx="10515600" cy="591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B0F0"/>
              </a:buClr>
              <a:buSzPts val="3959"/>
              <a:buFont typeface="Cambria"/>
              <a:buNone/>
            </a:pPr>
            <a:r>
              <a:rPr b="1" lang="en-US" sz="3959">
                <a:solidFill>
                  <a:srgbClr val="00B0F0"/>
                </a:solidFill>
                <a:latin typeface="Cambria"/>
                <a:ea typeface="Cambria"/>
                <a:cs typeface="Cambria"/>
                <a:sym typeface="Cambria"/>
              </a:rPr>
              <a:t>EVERYONE  DEVELOPER</a:t>
            </a:r>
            <a:endParaRPr b="1" sz="3959">
              <a:solidFill>
                <a:srgbClr val="00B0F0"/>
              </a:solidFill>
              <a:latin typeface="Cambria"/>
              <a:ea typeface="Cambria"/>
              <a:cs typeface="Cambria"/>
              <a:sym typeface="Cambria"/>
            </a:endParaRPr>
          </a:p>
        </p:txBody>
      </p:sp>
      <p:pic>
        <p:nvPicPr>
          <p:cNvPr id="73" name="Google Shape;73;p17"/>
          <p:cNvPicPr preferRelativeResize="0"/>
          <p:nvPr/>
        </p:nvPicPr>
        <p:blipFill>
          <a:blip r:embed="rId3">
            <a:alphaModFix/>
          </a:blip>
          <a:stretch>
            <a:fillRect/>
          </a:stretch>
        </p:blipFill>
        <p:spPr>
          <a:xfrm>
            <a:off x="1336950" y="1547476"/>
            <a:ext cx="9810750" cy="470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cxnSp>
        <p:nvCxnSpPr>
          <p:cNvPr id="180" name="Google Shape;180;p26"/>
          <p:cNvCxnSpPr/>
          <p:nvPr/>
        </p:nvCxnSpPr>
        <p:spPr>
          <a:xfrm flipH="1" rot="10800000">
            <a:off x="-66100" y="1142975"/>
            <a:ext cx="12258000" cy="13800"/>
          </a:xfrm>
          <a:prstGeom prst="straightConnector1">
            <a:avLst/>
          </a:prstGeom>
          <a:noFill/>
          <a:ln cap="flat" cmpd="sng" w="57150">
            <a:solidFill>
              <a:srgbClr val="C55A11"/>
            </a:solidFill>
            <a:prstDash val="solid"/>
            <a:miter lim="800000"/>
            <a:headEnd len="sm" w="sm" type="none"/>
            <a:tailEnd len="sm" w="sm" type="none"/>
          </a:ln>
        </p:spPr>
      </p:cxnSp>
      <p:sp>
        <p:nvSpPr>
          <p:cNvPr id="181" name="Google Shape;181;p26"/>
          <p:cNvSpPr txBox="1"/>
          <p:nvPr/>
        </p:nvSpPr>
        <p:spPr>
          <a:xfrm>
            <a:off x="968763" y="312973"/>
            <a:ext cx="1108605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SAMPLE  VIEW  OF  HOME  SCREEN</a:t>
            </a:r>
            <a:endParaRPr b="1" i="0" sz="4000" u="none" cap="none" strike="noStrike">
              <a:solidFill>
                <a:srgbClr val="00B0F0"/>
              </a:solidFill>
              <a:latin typeface="Calibri"/>
              <a:ea typeface="Calibri"/>
              <a:cs typeface="Calibri"/>
              <a:sym typeface="Calibri"/>
            </a:endParaRPr>
          </a:p>
        </p:txBody>
      </p:sp>
      <p:pic>
        <p:nvPicPr>
          <p:cNvPr id="182" name="Google Shape;182;p26"/>
          <p:cNvPicPr preferRelativeResize="0"/>
          <p:nvPr/>
        </p:nvPicPr>
        <p:blipFill rotWithShape="1">
          <a:blip r:embed="rId3">
            <a:alphaModFix/>
          </a:blip>
          <a:srcRect b="5467" l="0" r="0" t="5476"/>
          <a:stretch/>
        </p:blipFill>
        <p:spPr>
          <a:xfrm>
            <a:off x="311600" y="1503800"/>
            <a:ext cx="11502600" cy="5089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4" name="Shape 1174"/>
        <p:cNvGrpSpPr/>
        <p:nvPr/>
      </p:nvGrpSpPr>
      <p:grpSpPr>
        <a:xfrm>
          <a:off x="0" y="0"/>
          <a:ext cx="0" cy="0"/>
          <a:chOff x="0" y="0"/>
          <a:chExt cx="0" cy="0"/>
        </a:xfrm>
      </p:grpSpPr>
      <p:sp>
        <p:nvSpPr>
          <p:cNvPr id="1175" name="Google Shape;1175;p116"/>
          <p:cNvSpPr txBox="1"/>
          <p:nvPr/>
        </p:nvSpPr>
        <p:spPr>
          <a:xfrm>
            <a:off x="1833" y="0"/>
            <a:ext cx="12192000" cy="105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TOTAL CANDIDATES</a:t>
            </a:r>
            <a:endParaRPr sz="1900">
              <a:solidFill>
                <a:schemeClr val="dk1"/>
              </a:solidFill>
            </a:endParaRPr>
          </a:p>
        </p:txBody>
      </p:sp>
      <p:cxnSp>
        <p:nvCxnSpPr>
          <p:cNvPr id="1176" name="Google Shape;1176;p116"/>
          <p:cNvCxnSpPr/>
          <p:nvPr/>
        </p:nvCxnSpPr>
        <p:spPr>
          <a:xfrm flipH="1" rot="10800000">
            <a:off x="6383" y="90715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177" name="Google Shape;1177;p116"/>
          <p:cNvPicPr preferRelativeResize="0"/>
          <p:nvPr/>
        </p:nvPicPr>
        <p:blipFill>
          <a:blip r:embed="rId3">
            <a:alphaModFix/>
          </a:blip>
          <a:stretch>
            <a:fillRect/>
          </a:stretch>
        </p:blipFill>
        <p:spPr>
          <a:xfrm>
            <a:off x="304800" y="1260800"/>
            <a:ext cx="8309733" cy="5051866"/>
          </a:xfrm>
          <a:prstGeom prst="rect">
            <a:avLst/>
          </a:prstGeom>
          <a:noFill/>
          <a:ln>
            <a:noFill/>
          </a:ln>
        </p:spPr>
      </p:pic>
      <p:sp>
        <p:nvSpPr>
          <p:cNvPr id="1178" name="Google Shape;1178;p116"/>
          <p:cNvSpPr txBox="1"/>
          <p:nvPr/>
        </p:nvSpPr>
        <p:spPr>
          <a:xfrm>
            <a:off x="9030133" y="4833667"/>
            <a:ext cx="3073600" cy="1057600"/>
          </a:xfrm>
          <a:prstGeom prst="rect">
            <a:avLst/>
          </a:prstGeom>
          <a:solidFill>
            <a:srgbClr val="E0666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t>CANDIDATE INFORMATION CAN BE EDITED OR DELETED</a:t>
            </a:r>
            <a:endParaRPr b="1" sz="2000"/>
          </a:p>
        </p:txBody>
      </p:sp>
      <p:cxnSp>
        <p:nvCxnSpPr>
          <p:cNvPr id="1179" name="Google Shape;1179;p116"/>
          <p:cNvCxnSpPr>
            <a:endCxn id="1178" idx="1"/>
          </p:cNvCxnSpPr>
          <p:nvPr/>
        </p:nvCxnSpPr>
        <p:spPr>
          <a:xfrm flipH="1" rot="10800000">
            <a:off x="6048133" y="5362467"/>
            <a:ext cx="2982000" cy="4212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17"/>
          <p:cNvPicPr preferRelativeResize="0"/>
          <p:nvPr/>
        </p:nvPicPr>
        <p:blipFill>
          <a:blip r:embed="rId3">
            <a:alphaModFix/>
          </a:blip>
          <a:stretch>
            <a:fillRect/>
          </a:stretch>
        </p:blipFill>
        <p:spPr>
          <a:xfrm>
            <a:off x="94033" y="1086083"/>
            <a:ext cx="4808065" cy="2924966"/>
          </a:xfrm>
          <a:prstGeom prst="rect">
            <a:avLst/>
          </a:prstGeom>
          <a:noFill/>
          <a:ln>
            <a:noFill/>
          </a:ln>
        </p:spPr>
      </p:pic>
      <p:cxnSp>
        <p:nvCxnSpPr>
          <p:cNvPr id="1185" name="Google Shape;1185;p117"/>
          <p:cNvCxnSpPr>
            <a:stCxn id="1184" idx="3"/>
            <a:endCxn id="1186" idx="1"/>
          </p:cNvCxnSpPr>
          <p:nvPr/>
        </p:nvCxnSpPr>
        <p:spPr>
          <a:xfrm>
            <a:off x="4902098" y="2548567"/>
            <a:ext cx="2358300" cy="49500"/>
          </a:xfrm>
          <a:prstGeom prst="straightConnector1">
            <a:avLst/>
          </a:prstGeom>
          <a:noFill/>
          <a:ln cap="flat" cmpd="sng" w="38100">
            <a:solidFill>
              <a:srgbClr val="CC0000"/>
            </a:solidFill>
            <a:prstDash val="solid"/>
            <a:round/>
            <a:headEnd len="med" w="med" type="none"/>
            <a:tailEnd len="med" w="med" type="triangle"/>
          </a:ln>
        </p:spPr>
      </p:cxnSp>
      <p:sp>
        <p:nvSpPr>
          <p:cNvPr id="1187" name="Google Shape;1187;p117"/>
          <p:cNvSpPr txBox="1"/>
          <p:nvPr/>
        </p:nvSpPr>
        <p:spPr>
          <a:xfrm>
            <a:off x="198300" y="0"/>
            <a:ext cx="11766000" cy="110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STEPS TO UPDATE ANY CANDIDATE</a:t>
            </a:r>
            <a:endParaRPr sz="1900"/>
          </a:p>
        </p:txBody>
      </p:sp>
      <p:cxnSp>
        <p:nvCxnSpPr>
          <p:cNvPr id="1188" name="Google Shape;1188;p117"/>
          <p:cNvCxnSpPr/>
          <p:nvPr/>
        </p:nvCxnSpPr>
        <p:spPr>
          <a:xfrm flipH="1" rot="10800000">
            <a:off x="6383" y="90715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186" name="Google Shape;1186;p117"/>
          <p:cNvPicPr preferRelativeResize="0"/>
          <p:nvPr/>
        </p:nvPicPr>
        <p:blipFill>
          <a:blip r:embed="rId4">
            <a:alphaModFix/>
          </a:blip>
          <a:stretch>
            <a:fillRect/>
          </a:stretch>
        </p:blipFill>
        <p:spPr>
          <a:xfrm>
            <a:off x="7260500" y="1136483"/>
            <a:ext cx="4809599" cy="2923200"/>
          </a:xfrm>
          <a:prstGeom prst="rect">
            <a:avLst/>
          </a:prstGeom>
          <a:noFill/>
          <a:ln>
            <a:noFill/>
          </a:ln>
        </p:spPr>
      </p:pic>
      <p:pic>
        <p:nvPicPr>
          <p:cNvPr id="1189" name="Google Shape;1189;p117"/>
          <p:cNvPicPr preferRelativeResize="0"/>
          <p:nvPr/>
        </p:nvPicPr>
        <p:blipFill>
          <a:blip r:embed="rId5">
            <a:alphaModFix/>
          </a:blip>
          <a:stretch>
            <a:fillRect/>
          </a:stretch>
        </p:blipFill>
        <p:spPr>
          <a:xfrm>
            <a:off x="3949500" y="4147567"/>
            <a:ext cx="4809599" cy="2636733"/>
          </a:xfrm>
          <a:prstGeom prst="rect">
            <a:avLst/>
          </a:prstGeom>
          <a:noFill/>
          <a:ln>
            <a:noFill/>
          </a:ln>
        </p:spPr>
      </p:pic>
      <p:cxnSp>
        <p:nvCxnSpPr>
          <p:cNvPr id="1190" name="Google Shape;1190;p117"/>
          <p:cNvCxnSpPr>
            <a:stCxn id="1186" idx="2"/>
            <a:endCxn id="1189" idx="3"/>
          </p:cNvCxnSpPr>
          <p:nvPr/>
        </p:nvCxnSpPr>
        <p:spPr>
          <a:xfrm rot="5400000">
            <a:off x="8508950" y="4309733"/>
            <a:ext cx="1406400" cy="906300"/>
          </a:xfrm>
          <a:prstGeom prst="bentConnector2">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4" name="Shape 1194"/>
        <p:cNvGrpSpPr/>
        <p:nvPr/>
      </p:nvGrpSpPr>
      <p:grpSpPr>
        <a:xfrm>
          <a:off x="0" y="0"/>
          <a:ext cx="0" cy="0"/>
          <a:chOff x="0" y="0"/>
          <a:chExt cx="0" cy="0"/>
        </a:xfrm>
      </p:grpSpPr>
      <p:sp>
        <p:nvSpPr>
          <p:cNvPr id="1195" name="Google Shape;1195;p118"/>
          <p:cNvSpPr txBox="1"/>
          <p:nvPr>
            <p:ph type="title"/>
          </p:nvPr>
        </p:nvSpPr>
        <p:spPr>
          <a:xfrm flipH="1" rot="10800000">
            <a:off x="578400" y="1393406"/>
            <a:ext cx="11198000" cy="763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96" name="Google Shape;1196;p118"/>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cxnSp>
        <p:nvCxnSpPr>
          <p:cNvPr id="1197" name="Google Shape;1197;p118"/>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198" name="Google Shape;1198;p118"/>
          <p:cNvSpPr txBox="1"/>
          <p:nvPr/>
        </p:nvSpPr>
        <p:spPr>
          <a:xfrm>
            <a:off x="0" y="0"/>
            <a:ext cx="121792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APPROVED</a:t>
            </a:r>
            <a:r>
              <a:rPr b="1" lang="en-US" sz="5100">
                <a:solidFill>
                  <a:srgbClr val="8E7CC3"/>
                </a:solidFill>
                <a:latin typeface="Nunito"/>
                <a:ea typeface="Nunito"/>
                <a:cs typeface="Nunito"/>
                <a:sym typeface="Nunito"/>
              </a:rPr>
              <a:t> CANDIDATES</a:t>
            </a:r>
            <a:endParaRPr sz="1900">
              <a:solidFill>
                <a:schemeClr val="dk1"/>
              </a:solidFill>
            </a:endParaRPr>
          </a:p>
        </p:txBody>
      </p:sp>
      <p:pic>
        <p:nvPicPr>
          <p:cNvPr id="1199" name="Google Shape;1199;p118"/>
          <p:cNvPicPr preferRelativeResize="0"/>
          <p:nvPr/>
        </p:nvPicPr>
        <p:blipFill>
          <a:blip r:embed="rId3">
            <a:alphaModFix/>
          </a:blip>
          <a:stretch>
            <a:fillRect/>
          </a:stretch>
        </p:blipFill>
        <p:spPr>
          <a:xfrm>
            <a:off x="221000" y="1141033"/>
            <a:ext cx="11743334" cy="5617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19"/>
          <p:cNvSpPr txBox="1"/>
          <p:nvPr>
            <p:ph type="title"/>
          </p:nvPr>
        </p:nvSpPr>
        <p:spPr>
          <a:xfrm flipH="1" rot="10800000">
            <a:off x="1107200" y="1356800"/>
            <a:ext cx="10669200" cy="543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119"/>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206" name="Google Shape;1206;p119"/>
          <p:cNvPicPr preferRelativeResize="0"/>
          <p:nvPr/>
        </p:nvPicPr>
        <p:blipFill>
          <a:blip r:embed="rId3">
            <a:alphaModFix/>
          </a:blip>
          <a:stretch>
            <a:fillRect/>
          </a:stretch>
        </p:blipFill>
        <p:spPr>
          <a:xfrm>
            <a:off x="148117" y="1228850"/>
            <a:ext cx="11895765" cy="5170767"/>
          </a:xfrm>
          <a:prstGeom prst="rect">
            <a:avLst/>
          </a:prstGeom>
          <a:noFill/>
          <a:ln>
            <a:noFill/>
          </a:ln>
        </p:spPr>
      </p:pic>
      <p:sp>
        <p:nvSpPr>
          <p:cNvPr id="1207" name="Google Shape;1207;p119"/>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ISSUING ADMIT CARD </a:t>
            </a:r>
            <a:endParaRPr sz="1900">
              <a:solidFill>
                <a:schemeClr val="dk1"/>
              </a:solidFill>
            </a:endParaRPr>
          </a:p>
        </p:txBody>
      </p:sp>
      <p:cxnSp>
        <p:nvCxnSpPr>
          <p:cNvPr id="1208" name="Google Shape;1208;p119"/>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0"/>
          <p:cNvSpPr txBox="1"/>
          <p:nvPr>
            <p:ph type="title"/>
          </p:nvPr>
        </p:nvSpPr>
        <p:spPr>
          <a:xfrm flipH="1" rot="10800000">
            <a:off x="925433" y="1357000"/>
            <a:ext cx="10850800" cy="72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14" name="Google Shape;1214;p120"/>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215" name="Google Shape;1215;p120"/>
          <p:cNvPicPr preferRelativeResize="0"/>
          <p:nvPr/>
        </p:nvPicPr>
        <p:blipFill>
          <a:blip r:embed="rId3">
            <a:alphaModFix/>
          </a:blip>
          <a:stretch>
            <a:fillRect/>
          </a:stretch>
        </p:blipFill>
        <p:spPr>
          <a:xfrm>
            <a:off x="225983" y="1161000"/>
            <a:ext cx="11740032" cy="5059433"/>
          </a:xfrm>
          <a:prstGeom prst="rect">
            <a:avLst/>
          </a:prstGeom>
          <a:noFill/>
          <a:ln>
            <a:noFill/>
          </a:ln>
        </p:spPr>
      </p:pic>
      <p:sp>
        <p:nvSpPr>
          <p:cNvPr id="1216" name="Google Shape;1216;p120"/>
          <p:cNvSpPr txBox="1"/>
          <p:nvPr/>
        </p:nvSpPr>
        <p:spPr>
          <a:xfrm>
            <a:off x="0" y="0"/>
            <a:ext cx="12192000" cy="842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CUT OFF</a:t>
            </a:r>
            <a:endParaRPr sz="1900">
              <a:solidFill>
                <a:schemeClr val="dk1"/>
              </a:solidFill>
            </a:endParaRPr>
          </a:p>
        </p:txBody>
      </p:sp>
      <p:cxnSp>
        <p:nvCxnSpPr>
          <p:cNvPr id="1217" name="Google Shape;1217;p120"/>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21"/>
          <p:cNvSpPr txBox="1"/>
          <p:nvPr>
            <p:ph type="title"/>
          </p:nvPr>
        </p:nvSpPr>
        <p:spPr>
          <a:xfrm flipH="1" rot="10800000">
            <a:off x="1553367" y="1357167"/>
            <a:ext cx="10223200" cy="378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23" name="Google Shape;1223;p121"/>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224" name="Google Shape;1224;p121"/>
          <p:cNvPicPr preferRelativeResize="0"/>
          <p:nvPr/>
        </p:nvPicPr>
        <p:blipFill>
          <a:blip r:embed="rId3">
            <a:alphaModFix/>
          </a:blip>
          <a:stretch>
            <a:fillRect/>
          </a:stretch>
        </p:blipFill>
        <p:spPr>
          <a:xfrm>
            <a:off x="115667" y="1357167"/>
            <a:ext cx="5077964" cy="5219899"/>
          </a:xfrm>
          <a:prstGeom prst="rect">
            <a:avLst/>
          </a:prstGeom>
          <a:noFill/>
          <a:ln>
            <a:noFill/>
          </a:ln>
        </p:spPr>
      </p:pic>
      <p:sp>
        <p:nvSpPr>
          <p:cNvPr id="1225" name="Google Shape;1225;p121"/>
          <p:cNvSpPr txBox="1"/>
          <p:nvPr/>
        </p:nvSpPr>
        <p:spPr>
          <a:xfrm>
            <a:off x="0" y="0"/>
            <a:ext cx="12192000" cy="87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UPDATING </a:t>
            </a:r>
            <a:r>
              <a:rPr b="1" lang="en-US" sz="5100">
                <a:solidFill>
                  <a:srgbClr val="8E7CC3"/>
                </a:solidFill>
                <a:latin typeface="Nunito"/>
                <a:ea typeface="Nunito"/>
                <a:cs typeface="Nunito"/>
                <a:sym typeface="Nunito"/>
              </a:rPr>
              <a:t>CUT OFF</a:t>
            </a:r>
            <a:endParaRPr sz="1900">
              <a:solidFill>
                <a:schemeClr val="dk1"/>
              </a:solidFill>
            </a:endParaRPr>
          </a:p>
        </p:txBody>
      </p:sp>
      <p:cxnSp>
        <p:nvCxnSpPr>
          <p:cNvPr id="1226" name="Google Shape;1226;p121"/>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227" name="Google Shape;1227;p121"/>
          <p:cNvPicPr preferRelativeResize="0"/>
          <p:nvPr/>
        </p:nvPicPr>
        <p:blipFill>
          <a:blip r:embed="rId4">
            <a:alphaModFix/>
          </a:blip>
          <a:stretch>
            <a:fillRect/>
          </a:stretch>
        </p:blipFill>
        <p:spPr>
          <a:xfrm>
            <a:off x="6096000" y="1319695"/>
            <a:ext cx="5944969" cy="5294856"/>
          </a:xfrm>
          <a:prstGeom prst="rect">
            <a:avLst/>
          </a:prstGeom>
          <a:noFill/>
          <a:ln>
            <a:noFill/>
          </a:ln>
        </p:spPr>
      </p:pic>
      <p:cxnSp>
        <p:nvCxnSpPr>
          <p:cNvPr id="1228" name="Google Shape;1228;p121"/>
          <p:cNvCxnSpPr/>
          <p:nvPr/>
        </p:nvCxnSpPr>
        <p:spPr>
          <a:xfrm flipH="1" rot="10800000">
            <a:off x="5193633" y="3958933"/>
            <a:ext cx="893200" cy="164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22"/>
          <p:cNvSpPr txBox="1"/>
          <p:nvPr>
            <p:ph type="title"/>
          </p:nvPr>
        </p:nvSpPr>
        <p:spPr>
          <a:xfrm flipH="1" rot="10800000">
            <a:off x="1222867" y="1357067"/>
            <a:ext cx="10553600" cy="1369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34" name="Google Shape;1234;p122"/>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235" name="Google Shape;1235;p122"/>
          <p:cNvPicPr preferRelativeResize="0"/>
          <p:nvPr/>
        </p:nvPicPr>
        <p:blipFill>
          <a:blip r:embed="rId3">
            <a:alphaModFix/>
          </a:blip>
          <a:stretch>
            <a:fillRect/>
          </a:stretch>
        </p:blipFill>
        <p:spPr>
          <a:xfrm>
            <a:off x="115700" y="1357066"/>
            <a:ext cx="11960600" cy="5174333"/>
          </a:xfrm>
          <a:prstGeom prst="rect">
            <a:avLst/>
          </a:prstGeom>
          <a:noFill/>
          <a:ln>
            <a:noFill/>
          </a:ln>
        </p:spPr>
      </p:pic>
      <p:sp>
        <p:nvSpPr>
          <p:cNvPr id="1236" name="Google Shape;1236;p122"/>
          <p:cNvSpPr txBox="1"/>
          <p:nvPr/>
        </p:nvSpPr>
        <p:spPr>
          <a:xfrm>
            <a:off x="0" y="0"/>
            <a:ext cx="12192000" cy="87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PREVIEW OF </a:t>
            </a:r>
            <a:r>
              <a:rPr b="1" lang="en-US" sz="5100">
                <a:solidFill>
                  <a:srgbClr val="8E7CC3"/>
                </a:solidFill>
                <a:latin typeface="Nunito"/>
                <a:ea typeface="Nunito"/>
                <a:cs typeface="Nunito"/>
                <a:sym typeface="Nunito"/>
              </a:rPr>
              <a:t>UPDATED CUT OFF</a:t>
            </a:r>
            <a:endParaRPr sz="1900">
              <a:solidFill>
                <a:schemeClr val="dk1"/>
              </a:solidFill>
            </a:endParaRPr>
          </a:p>
        </p:txBody>
      </p:sp>
      <p:cxnSp>
        <p:nvCxnSpPr>
          <p:cNvPr id="1237" name="Google Shape;1237;p122"/>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23"/>
          <p:cNvSpPr txBox="1"/>
          <p:nvPr>
            <p:ph type="title"/>
          </p:nvPr>
        </p:nvSpPr>
        <p:spPr>
          <a:xfrm flipH="1" rot="10800000">
            <a:off x="1057633" y="1357033"/>
            <a:ext cx="10718800" cy="890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43" name="Google Shape;1243;p123"/>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244" name="Google Shape;1244;p123"/>
          <p:cNvPicPr preferRelativeResize="0"/>
          <p:nvPr/>
        </p:nvPicPr>
        <p:blipFill>
          <a:blip r:embed="rId3">
            <a:alphaModFix/>
          </a:blip>
          <a:stretch>
            <a:fillRect/>
          </a:stretch>
        </p:blipFill>
        <p:spPr>
          <a:xfrm>
            <a:off x="84333" y="1272430"/>
            <a:ext cx="12023368" cy="5536499"/>
          </a:xfrm>
          <a:prstGeom prst="rect">
            <a:avLst/>
          </a:prstGeom>
          <a:noFill/>
          <a:ln>
            <a:noFill/>
          </a:ln>
        </p:spPr>
      </p:pic>
      <p:sp>
        <p:nvSpPr>
          <p:cNvPr id="1245" name="Google Shape;1245;p123"/>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RESULTS</a:t>
            </a:r>
            <a:endParaRPr sz="1900">
              <a:solidFill>
                <a:schemeClr val="dk1"/>
              </a:solidFill>
            </a:endParaRPr>
          </a:p>
        </p:txBody>
      </p:sp>
      <p:cxnSp>
        <p:nvCxnSpPr>
          <p:cNvPr id="1246" name="Google Shape;1246;p123"/>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0" name="Shape 1250"/>
        <p:cNvGrpSpPr/>
        <p:nvPr/>
      </p:nvGrpSpPr>
      <p:grpSpPr>
        <a:xfrm>
          <a:off x="0" y="0"/>
          <a:ext cx="0" cy="0"/>
          <a:chOff x="0" y="0"/>
          <a:chExt cx="0" cy="0"/>
        </a:xfrm>
      </p:grpSpPr>
      <p:sp>
        <p:nvSpPr>
          <p:cNvPr id="1251" name="Google Shape;1251;p124"/>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SAMPLE OF UPLOADING </a:t>
            </a:r>
            <a:r>
              <a:rPr b="1" lang="en-US" sz="5100">
                <a:solidFill>
                  <a:srgbClr val="8E7CC3"/>
                </a:solidFill>
                <a:latin typeface="Nunito"/>
                <a:ea typeface="Nunito"/>
                <a:cs typeface="Nunito"/>
                <a:sym typeface="Nunito"/>
              </a:rPr>
              <a:t>RESULTS</a:t>
            </a:r>
            <a:endParaRPr sz="1900"/>
          </a:p>
        </p:txBody>
      </p:sp>
      <p:cxnSp>
        <p:nvCxnSpPr>
          <p:cNvPr id="1252" name="Google Shape;1252;p124"/>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cxnSp>
        <p:nvCxnSpPr>
          <p:cNvPr id="1253" name="Google Shape;1253;p124"/>
          <p:cNvCxnSpPr>
            <a:stCxn id="1254" idx="3"/>
            <a:endCxn id="1255" idx="1"/>
          </p:cNvCxnSpPr>
          <p:nvPr/>
        </p:nvCxnSpPr>
        <p:spPr>
          <a:xfrm>
            <a:off x="5605465" y="3708816"/>
            <a:ext cx="1013700" cy="0"/>
          </a:xfrm>
          <a:prstGeom prst="straightConnector1">
            <a:avLst/>
          </a:prstGeom>
          <a:noFill/>
          <a:ln cap="flat" cmpd="sng" w="28575">
            <a:solidFill>
              <a:srgbClr val="990000"/>
            </a:solidFill>
            <a:prstDash val="solid"/>
            <a:round/>
            <a:headEnd len="med" w="med" type="none"/>
            <a:tailEnd len="med" w="med" type="triangle"/>
          </a:ln>
        </p:spPr>
      </p:cxnSp>
      <p:pic>
        <p:nvPicPr>
          <p:cNvPr id="1255" name="Google Shape;1255;p124"/>
          <p:cNvPicPr preferRelativeResize="0"/>
          <p:nvPr/>
        </p:nvPicPr>
        <p:blipFill rotWithShape="1">
          <a:blip r:embed="rId3">
            <a:alphaModFix/>
          </a:blip>
          <a:srcRect b="5935" l="0" r="0" t="0"/>
          <a:stretch/>
        </p:blipFill>
        <p:spPr>
          <a:xfrm>
            <a:off x="6619100" y="1582100"/>
            <a:ext cx="5054501" cy="4253432"/>
          </a:xfrm>
          <a:prstGeom prst="rect">
            <a:avLst/>
          </a:prstGeom>
          <a:noFill/>
          <a:ln>
            <a:noFill/>
          </a:ln>
        </p:spPr>
      </p:pic>
      <p:pic>
        <p:nvPicPr>
          <p:cNvPr id="1254" name="Google Shape;1254;p124"/>
          <p:cNvPicPr preferRelativeResize="0"/>
          <p:nvPr/>
        </p:nvPicPr>
        <p:blipFill rotWithShape="1">
          <a:blip r:embed="rId4">
            <a:alphaModFix/>
          </a:blip>
          <a:srcRect b="5820" l="0" r="0" t="0"/>
          <a:stretch/>
        </p:blipFill>
        <p:spPr>
          <a:xfrm>
            <a:off x="262333" y="1582100"/>
            <a:ext cx="5343132" cy="425343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9" name="Shape 1259"/>
        <p:cNvGrpSpPr/>
        <p:nvPr/>
      </p:nvGrpSpPr>
      <p:grpSpPr>
        <a:xfrm>
          <a:off x="0" y="0"/>
          <a:ext cx="0" cy="0"/>
          <a:chOff x="0" y="0"/>
          <a:chExt cx="0" cy="0"/>
        </a:xfrm>
      </p:grpSpPr>
      <p:sp>
        <p:nvSpPr>
          <p:cNvPr id="1260" name="Google Shape;1260;p125"/>
          <p:cNvSpPr txBox="1"/>
          <p:nvPr>
            <p:ph type="title"/>
          </p:nvPr>
        </p:nvSpPr>
        <p:spPr>
          <a:xfrm flipH="1" rot="10800000">
            <a:off x="1404667" y="1357000"/>
            <a:ext cx="10372000" cy="72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p125"/>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sp>
        <p:nvSpPr>
          <p:cNvPr id="1262" name="Google Shape;1262;p125"/>
          <p:cNvSpPr txBox="1"/>
          <p:nvPr/>
        </p:nvSpPr>
        <p:spPr>
          <a:xfrm>
            <a:off x="0" y="0"/>
            <a:ext cx="12192000" cy="892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SAMPLE OF UPLOADED RESULTS</a:t>
            </a:r>
            <a:endParaRPr sz="1900">
              <a:solidFill>
                <a:schemeClr val="dk1"/>
              </a:solidFill>
            </a:endParaRPr>
          </a:p>
        </p:txBody>
      </p:sp>
      <p:cxnSp>
        <p:nvCxnSpPr>
          <p:cNvPr id="1263" name="Google Shape;1263;p125"/>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264" name="Google Shape;1264;p125"/>
          <p:cNvPicPr preferRelativeResize="0"/>
          <p:nvPr/>
        </p:nvPicPr>
        <p:blipFill>
          <a:blip r:embed="rId3">
            <a:alphaModFix/>
          </a:blip>
          <a:stretch>
            <a:fillRect/>
          </a:stretch>
        </p:blipFill>
        <p:spPr>
          <a:xfrm>
            <a:off x="280933" y="1111400"/>
            <a:ext cx="11732966" cy="554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cxnSp>
        <p:nvCxnSpPr>
          <p:cNvPr id="188" name="Google Shape;188;p27"/>
          <p:cNvCxnSpPr/>
          <p:nvPr/>
        </p:nvCxnSpPr>
        <p:spPr>
          <a:xfrm>
            <a:off x="-49575" y="1123725"/>
            <a:ext cx="12241500" cy="19200"/>
          </a:xfrm>
          <a:prstGeom prst="straightConnector1">
            <a:avLst/>
          </a:prstGeom>
          <a:noFill/>
          <a:ln cap="flat" cmpd="sng" w="57150">
            <a:solidFill>
              <a:srgbClr val="C55A11"/>
            </a:solidFill>
            <a:prstDash val="solid"/>
            <a:miter lim="800000"/>
            <a:headEnd len="sm" w="sm" type="none"/>
            <a:tailEnd len="sm" w="sm" type="none"/>
          </a:ln>
        </p:spPr>
      </p:cxnSp>
      <p:sp>
        <p:nvSpPr>
          <p:cNvPr id="189" name="Google Shape;189;p27"/>
          <p:cNvSpPr txBox="1"/>
          <p:nvPr/>
        </p:nvSpPr>
        <p:spPr>
          <a:xfrm>
            <a:off x="711201" y="304800"/>
            <a:ext cx="11086058" cy="707886"/>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4000">
                <a:solidFill>
                  <a:srgbClr val="00B0F0"/>
                </a:solidFill>
                <a:latin typeface="Calibri"/>
                <a:ea typeface="Calibri"/>
                <a:cs typeface="Calibri"/>
                <a:sym typeface="Calibri"/>
              </a:rPr>
              <a:t>SAMPLE  VIEW  OF  HOME  SCREEN</a:t>
            </a:r>
            <a:endParaRPr b="1" i="0" sz="4000" u="none" cap="none" strike="noStrike">
              <a:solidFill>
                <a:srgbClr val="00B0F0"/>
              </a:solidFill>
              <a:latin typeface="Calibri"/>
              <a:ea typeface="Calibri"/>
              <a:cs typeface="Calibri"/>
              <a:sym typeface="Calibri"/>
            </a:endParaRPr>
          </a:p>
        </p:txBody>
      </p:sp>
      <p:sp>
        <p:nvSpPr>
          <p:cNvPr id="190" name="Google Shape;190;p27"/>
          <p:cNvSpPr txBox="1"/>
          <p:nvPr/>
        </p:nvSpPr>
        <p:spPr>
          <a:xfrm>
            <a:off x="1319134" y="1427243"/>
            <a:ext cx="10385317" cy="5124369"/>
          </a:xfrm>
          <a:prstGeom prst="rect">
            <a:avLst/>
          </a:prstGeom>
          <a:noFill/>
          <a:ln>
            <a:noFill/>
          </a:ln>
        </p:spPr>
        <p:txBody>
          <a:bodyPr anchorCtr="0" anchor="t" bIns="45700" lIns="91425" spcFirstLastPara="1" rIns="91425" wrap="square" tIns="45700">
            <a:noAutofit/>
          </a:bodyPr>
          <a:lstStyle/>
          <a:p>
            <a:pPr indent="-101600" lvl="1" marL="685800" marR="0" rtl="0" algn="l">
              <a:lnSpc>
                <a:spcPct val="150000"/>
              </a:lnSpc>
              <a:spcBef>
                <a:spcPts val="500"/>
              </a:spcBef>
              <a:spcAft>
                <a:spcPts val="0"/>
              </a:spcAft>
              <a:buClr>
                <a:schemeClr val="dk1"/>
              </a:buClr>
              <a:buSzPts val="2000"/>
              <a:buFont typeface="Arial"/>
              <a:buNone/>
            </a:pPr>
            <a:r>
              <a:t/>
            </a:r>
            <a:endParaRPr b="1" i="0" sz="2000" u="none" cap="none" strike="noStrike">
              <a:solidFill>
                <a:srgbClr val="009ED6"/>
              </a:solidFill>
              <a:latin typeface="Calibri"/>
              <a:ea typeface="Calibri"/>
              <a:cs typeface="Calibri"/>
              <a:sym typeface="Calibri"/>
            </a:endParaRPr>
          </a:p>
        </p:txBody>
      </p:sp>
      <p:pic>
        <p:nvPicPr>
          <p:cNvPr id="191" name="Google Shape;191;p27"/>
          <p:cNvPicPr preferRelativeResize="0"/>
          <p:nvPr/>
        </p:nvPicPr>
        <p:blipFill>
          <a:blip r:embed="rId3">
            <a:alphaModFix/>
          </a:blip>
          <a:stretch>
            <a:fillRect/>
          </a:stretch>
        </p:blipFill>
        <p:spPr>
          <a:xfrm>
            <a:off x="403938" y="1340600"/>
            <a:ext cx="11384124" cy="52976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8" name="Shape 1268"/>
        <p:cNvGrpSpPr/>
        <p:nvPr/>
      </p:nvGrpSpPr>
      <p:grpSpPr>
        <a:xfrm>
          <a:off x="0" y="0"/>
          <a:ext cx="0" cy="0"/>
          <a:chOff x="0" y="0"/>
          <a:chExt cx="0" cy="0"/>
        </a:xfrm>
      </p:grpSpPr>
      <p:cxnSp>
        <p:nvCxnSpPr>
          <p:cNvPr id="1269" name="Google Shape;1269;p126"/>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270" name="Google Shape;1270;p126"/>
          <p:cNvSpPr txBox="1"/>
          <p:nvPr/>
        </p:nvSpPr>
        <p:spPr>
          <a:xfrm>
            <a:off x="0" y="0"/>
            <a:ext cx="12192000" cy="87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SAMPLE OF FILTERING RESULTS</a:t>
            </a:r>
            <a:endParaRPr sz="1900">
              <a:solidFill>
                <a:schemeClr val="dk1"/>
              </a:solidFill>
            </a:endParaRPr>
          </a:p>
        </p:txBody>
      </p:sp>
      <p:pic>
        <p:nvPicPr>
          <p:cNvPr id="1271" name="Google Shape;1271;p126"/>
          <p:cNvPicPr preferRelativeResize="0"/>
          <p:nvPr/>
        </p:nvPicPr>
        <p:blipFill>
          <a:blip r:embed="rId3">
            <a:alphaModFix/>
          </a:blip>
          <a:stretch>
            <a:fillRect/>
          </a:stretch>
        </p:blipFill>
        <p:spPr>
          <a:xfrm>
            <a:off x="221933" y="1338733"/>
            <a:ext cx="5549266" cy="5144532"/>
          </a:xfrm>
          <a:prstGeom prst="rect">
            <a:avLst/>
          </a:prstGeom>
          <a:noFill/>
          <a:ln>
            <a:noFill/>
          </a:ln>
        </p:spPr>
      </p:pic>
      <p:pic>
        <p:nvPicPr>
          <p:cNvPr id="1272" name="Google Shape;1272;p126"/>
          <p:cNvPicPr preferRelativeResize="0"/>
          <p:nvPr/>
        </p:nvPicPr>
        <p:blipFill>
          <a:blip r:embed="rId4">
            <a:alphaModFix/>
          </a:blip>
          <a:stretch>
            <a:fillRect/>
          </a:stretch>
        </p:blipFill>
        <p:spPr>
          <a:xfrm>
            <a:off x="5955667" y="1338733"/>
            <a:ext cx="6033135" cy="514453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27"/>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a:p>
        </p:txBody>
      </p:sp>
      <p:pic>
        <p:nvPicPr>
          <p:cNvPr id="1279" name="Google Shape;1279;p127"/>
          <p:cNvPicPr preferRelativeResize="0"/>
          <p:nvPr/>
        </p:nvPicPr>
        <p:blipFill>
          <a:blip r:embed="rId3">
            <a:alphaModFix/>
          </a:blip>
          <a:stretch>
            <a:fillRect/>
          </a:stretch>
        </p:blipFill>
        <p:spPr>
          <a:xfrm>
            <a:off x="229475" y="1180475"/>
            <a:ext cx="11576525" cy="5542724"/>
          </a:xfrm>
          <a:prstGeom prst="rect">
            <a:avLst/>
          </a:prstGeom>
          <a:noFill/>
          <a:ln>
            <a:noFill/>
          </a:ln>
        </p:spPr>
      </p:pic>
      <p:sp>
        <p:nvSpPr>
          <p:cNvPr id="1280" name="Google Shape;1280;p127"/>
          <p:cNvSpPr txBox="1"/>
          <p:nvPr/>
        </p:nvSpPr>
        <p:spPr>
          <a:xfrm>
            <a:off x="0" y="0"/>
            <a:ext cx="12192000" cy="87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     </a:t>
            </a:r>
            <a:r>
              <a:rPr b="1" lang="en-US" sz="5100">
                <a:solidFill>
                  <a:srgbClr val="8E7CC3"/>
                </a:solidFill>
                <a:latin typeface="Nunito"/>
                <a:ea typeface="Nunito"/>
                <a:cs typeface="Nunito"/>
                <a:sym typeface="Nunito"/>
              </a:rPr>
              <a:t>EXAM HANDLER</a:t>
            </a:r>
            <a:endParaRPr sz="1900">
              <a:solidFill>
                <a:schemeClr val="dk1"/>
              </a:solidFill>
            </a:endParaRPr>
          </a:p>
        </p:txBody>
      </p:sp>
      <p:cxnSp>
        <p:nvCxnSpPr>
          <p:cNvPr id="1281" name="Google Shape;1281;p127"/>
          <p:cNvCxnSpPr/>
          <p:nvPr/>
        </p:nvCxnSpPr>
        <p:spPr>
          <a:xfrm flipH="1" rot="10800000">
            <a:off x="-15317" y="904600"/>
            <a:ext cx="12179100" cy="423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28"/>
          <p:cNvSpPr txBox="1"/>
          <p:nvPr/>
        </p:nvSpPr>
        <p:spPr>
          <a:xfrm>
            <a:off x="0" y="0"/>
            <a:ext cx="12192000" cy="87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EXAM HANDLER</a:t>
            </a:r>
            <a:endParaRPr sz="1900">
              <a:solidFill>
                <a:schemeClr val="dk1"/>
              </a:solidFill>
            </a:endParaRPr>
          </a:p>
        </p:txBody>
      </p:sp>
      <p:cxnSp>
        <p:nvCxnSpPr>
          <p:cNvPr id="1288" name="Google Shape;1288;p128"/>
          <p:cNvCxnSpPr/>
          <p:nvPr/>
        </p:nvCxnSpPr>
        <p:spPr>
          <a:xfrm flipH="1" rot="10800000">
            <a:off x="-15317" y="980800"/>
            <a:ext cx="12179100" cy="42300"/>
          </a:xfrm>
          <a:prstGeom prst="straightConnector1">
            <a:avLst/>
          </a:prstGeom>
          <a:noFill/>
          <a:ln cap="flat" cmpd="sng" w="38100">
            <a:solidFill>
              <a:srgbClr val="0B5394"/>
            </a:solidFill>
            <a:prstDash val="solid"/>
            <a:round/>
            <a:headEnd len="med" w="med" type="none"/>
            <a:tailEnd len="med" w="med" type="none"/>
          </a:ln>
        </p:spPr>
      </p:cxnSp>
      <p:pic>
        <p:nvPicPr>
          <p:cNvPr id="1289" name="Google Shape;1289;p128"/>
          <p:cNvPicPr preferRelativeResize="0"/>
          <p:nvPr/>
        </p:nvPicPr>
        <p:blipFill>
          <a:blip r:embed="rId3">
            <a:alphaModFix/>
          </a:blip>
          <a:stretch>
            <a:fillRect/>
          </a:stretch>
        </p:blipFill>
        <p:spPr>
          <a:xfrm>
            <a:off x="545325" y="1219400"/>
            <a:ext cx="11088474" cy="55611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129"/>
          <p:cNvPicPr preferRelativeResize="0"/>
          <p:nvPr/>
        </p:nvPicPr>
        <p:blipFill rotWithShape="1">
          <a:blip r:embed="rId3">
            <a:alphaModFix/>
          </a:blip>
          <a:srcRect b="0" l="0" r="16964" t="0"/>
          <a:stretch/>
        </p:blipFill>
        <p:spPr>
          <a:xfrm>
            <a:off x="202600" y="1161000"/>
            <a:ext cx="5893402" cy="5277565"/>
          </a:xfrm>
          <a:prstGeom prst="rect">
            <a:avLst/>
          </a:prstGeom>
          <a:noFill/>
          <a:ln>
            <a:noFill/>
          </a:ln>
        </p:spPr>
      </p:pic>
      <p:sp>
        <p:nvSpPr>
          <p:cNvPr id="1295" name="Google Shape;1295;p129"/>
          <p:cNvSpPr txBox="1"/>
          <p:nvPr/>
        </p:nvSpPr>
        <p:spPr>
          <a:xfrm>
            <a:off x="0" y="0"/>
            <a:ext cx="12192000" cy="842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ADMIN PROFILE</a:t>
            </a:r>
            <a:endParaRPr sz="1900">
              <a:solidFill>
                <a:schemeClr val="dk1"/>
              </a:solidFill>
            </a:endParaRPr>
          </a:p>
        </p:txBody>
      </p:sp>
      <p:cxnSp>
        <p:nvCxnSpPr>
          <p:cNvPr id="1296" name="Google Shape;1296;p129"/>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297" name="Google Shape;1297;p129"/>
          <p:cNvPicPr preferRelativeResize="0"/>
          <p:nvPr/>
        </p:nvPicPr>
        <p:blipFill rotWithShape="1">
          <a:blip r:embed="rId4">
            <a:alphaModFix/>
          </a:blip>
          <a:srcRect b="0" l="0" r="0" t="0"/>
          <a:stretch/>
        </p:blipFill>
        <p:spPr>
          <a:xfrm>
            <a:off x="6444867" y="1161000"/>
            <a:ext cx="5569601" cy="527756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130"/>
          <p:cNvPicPr preferRelativeResize="0"/>
          <p:nvPr/>
        </p:nvPicPr>
        <p:blipFill>
          <a:blip r:embed="rId3">
            <a:alphaModFix/>
          </a:blip>
          <a:stretch>
            <a:fillRect/>
          </a:stretch>
        </p:blipFill>
        <p:spPr>
          <a:xfrm>
            <a:off x="0" y="1279367"/>
            <a:ext cx="5701233" cy="2276001"/>
          </a:xfrm>
          <a:prstGeom prst="rect">
            <a:avLst/>
          </a:prstGeom>
          <a:noFill/>
          <a:ln>
            <a:noFill/>
          </a:ln>
        </p:spPr>
      </p:pic>
      <p:sp>
        <p:nvSpPr>
          <p:cNvPr id="1303" name="Google Shape;1303;p130"/>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UPDATION IN </a:t>
            </a:r>
            <a:r>
              <a:rPr b="1" lang="en-US" sz="5100">
                <a:solidFill>
                  <a:srgbClr val="8E7CC3"/>
                </a:solidFill>
                <a:latin typeface="Nunito"/>
                <a:ea typeface="Nunito"/>
                <a:cs typeface="Nunito"/>
                <a:sym typeface="Nunito"/>
              </a:rPr>
              <a:t>ADMIN PROFILE</a:t>
            </a:r>
            <a:endParaRPr sz="1900">
              <a:solidFill>
                <a:schemeClr val="dk1"/>
              </a:solidFill>
            </a:endParaRPr>
          </a:p>
        </p:txBody>
      </p:sp>
      <p:cxnSp>
        <p:nvCxnSpPr>
          <p:cNvPr id="1304" name="Google Shape;1304;p130"/>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305" name="Google Shape;1305;p130"/>
          <p:cNvPicPr preferRelativeResize="0"/>
          <p:nvPr/>
        </p:nvPicPr>
        <p:blipFill rotWithShape="1">
          <a:blip r:embed="rId4">
            <a:alphaModFix/>
          </a:blip>
          <a:srcRect b="5042" l="0" r="0" t="0"/>
          <a:stretch/>
        </p:blipFill>
        <p:spPr>
          <a:xfrm>
            <a:off x="6419433" y="1279367"/>
            <a:ext cx="5577934" cy="2276017"/>
          </a:xfrm>
          <a:prstGeom prst="rect">
            <a:avLst/>
          </a:prstGeom>
          <a:noFill/>
          <a:ln>
            <a:noFill/>
          </a:ln>
        </p:spPr>
      </p:pic>
      <p:pic>
        <p:nvPicPr>
          <p:cNvPr id="1306" name="Google Shape;1306;p130"/>
          <p:cNvPicPr preferRelativeResize="0"/>
          <p:nvPr/>
        </p:nvPicPr>
        <p:blipFill>
          <a:blip r:embed="rId5">
            <a:alphaModFix/>
          </a:blip>
          <a:stretch>
            <a:fillRect/>
          </a:stretch>
        </p:blipFill>
        <p:spPr>
          <a:xfrm>
            <a:off x="6419433" y="4024033"/>
            <a:ext cx="5577934" cy="2812966"/>
          </a:xfrm>
          <a:prstGeom prst="rect">
            <a:avLst/>
          </a:prstGeom>
          <a:noFill/>
          <a:ln>
            <a:noFill/>
          </a:ln>
        </p:spPr>
      </p:pic>
      <p:pic>
        <p:nvPicPr>
          <p:cNvPr id="1307" name="Google Shape;1307;p130"/>
          <p:cNvPicPr preferRelativeResize="0"/>
          <p:nvPr/>
        </p:nvPicPr>
        <p:blipFill>
          <a:blip r:embed="rId6">
            <a:alphaModFix/>
          </a:blip>
          <a:stretch>
            <a:fillRect/>
          </a:stretch>
        </p:blipFill>
        <p:spPr>
          <a:xfrm>
            <a:off x="0" y="4071133"/>
            <a:ext cx="5701233" cy="2765868"/>
          </a:xfrm>
          <a:prstGeom prst="rect">
            <a:avLst/>
          </a:prstGeom>
          <a:noFill/>
          <a:ln>
            <a:noFill/>
          </a:ln>
        </p:spPr>
      </p:pic>
      <p:cxnSp>
        <p:nvCxnSpPr>
          <p:cNvPr id="1308" name="Google Shape;1308;p130"/>
          <p:cNvCxnSpPr/>
          <p:nvPr/>
        </p:nvCxnSpPr>
        <p:spPr>
          <a:xfrm>
            <a:off x="5701235" y="2518950"/>
            <a:ext cx="660000" cy="0"/>
          </a:xfrm>
          <a:prstGeom prst="straightConnector1">
            <a:avLst/>
          </a:prstGeom>
          <a:noFill/>
          <a:ln cap="flat" cmpd="sng" w="28575">
            <a:solidFill>
              <a:srgbClr val="CC0000"/>
            </a:solidFill>
            <a:prstDash val="solid"/>
            <a:round/>
            <a:headEnd len="med" w="med" type="none"/>
            <a:tailEnd len="med" w="med" type="triangle"/>
          </a:ln>
        </p:spPr>
      </p:cxnSp>
      <p:cxnSp>
        <p:nvCxnSpPr>
          <p:cNvPr id="1309" name="Google Shape;1309;p130"/>
          <p:cNvCxnSpPr/>
          <p:nvPr/>
        </p:nvCxnSpPr>
        <p:spPr>
          <a:xfrm>
            <a:off x="9202601" y="3580884"/>
            <a:ext cx="11600" cy="417600"/>
          </a:xfrm>
          <a:prstGeom prst="straightConnector1">
            <a:avLst/>
          </a:prstGeom>
          <a:noFill/>
          <a:ln cap="flat" cmpd="sng" w="28575">
            <a:solidFill>
              <a:srgbClr val="CC0000"/>
            </a:solidFill>
            <a:prstDash val="solid"/>
            <a:round/>
            <a:headEnd len="med" w="med" type="none"/>
            <a:tailEnd len="med" w="med" type="triangle"/>
          </a:ln>
        </p:spPr>
      </p:cxnSp>
      <p:cxnSp>
        <p:nvCxnSpPr>
          <p:cNvPr id="1310" name="Google Shape;1310;p130"/>
          <p:cNvCxnSpPr/>
          <p:nvPr/>
        </p:nvCxnSpPr>
        <p:spPr>
          <a:xfrm flipH="1">
            <a:off x="5774535" y="4974517"/>
            <a:ext cx="571600" cy="16000"/>
          </a:xfrm>
          <a:prstGeom prst="straightConnector1">
            <a:avLst/>
          </a:prstGeom>
          <a:noFill/>
          <a:ln cap="flat" cmpd="sng" w="28575">
            <a:solidFill>
              <a:srgbClr val="CC0000"/>
            </a:solidFill>
            <a:prstDash val="solid"/>
            <a:round/>
            <a:headEnd len="med" w="med" type="none"/>
            <a:tailEnd len="med" w="med" type="triangl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4" name="Shape 1314"/>
        <p:cNvGrpSpPr/>
        <p:nvPr/>
      </p:nvGrpSpPr>
      <p:grpSpPr>
        <a:xfrm>
          <a:off x="0" y="0"/>
          <a:ext cx="0" cy="0"/>
          <a:chOff x="0" y="0"/>
          <a:chExt cx="0" cy="0"/>
        </a:xfrm>
      </p:grpSpPr>
      <p:sp>
        <p:nvSpPr>
          <p:cNvPr id="1315" name="Google Shape;1315;p131"/>
          <p:cNvSpPr/>
          <p:nvPr/>
        </p:nvSpPr>
        <p:spPr>
          <a:xfrm>
            <a:off x="295121" y="181787"/>
            <a:ext cx="11555400" cy="6494400"/>
          </a:xfrm>
          <a:prstGeom prst="rect">
            <a:avLst/>
          </a:prstGeom>
          <a:solidFill>
            <a:srgbClr val="C9DAF8"/>
          </a:solid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1"/>
          <p:cNvSpPr txBox="1"/>
          <p:nvPr/>
        </p:nvSpPr>
        <p:spPr>
          <a:xfrm>
            <a:off x="726450" y="822934"/>
            <a:ext cx="10874100" cy="527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1300">
                <a:latin typeface="Cambria"/>
                <a:ea typeface="Cambria"/>
                <a:cs typeface="Cambria"/>
                <a:sym typeface="Cambria"/>
              </a:rPr>
              <a:t>NOW SAMPLE OF OUR  STET  APP CONTINUES</a:t>
            </a:r>
            <a:endParaRPr b="1" i="1" sz="7700">
              <a:solidFill>
                <a:srgbClr val="1C4587"/>
              </a:solidFill>
              <a:latin typeface="Cambria"/>
              <a:ea typeface="Cambria"/>
              <a:cs typeface="Cambria"/>
              <a:sym typeface="Cambria"/>
            </a:endParaRPr>
          </a:p>
        </p:txBody>
      </p:sp>
      <p:sp>
        <p:nvSpPr>
          <p:cNvPr id="1317" name="Google Shape;1317;p131"/>
          <p:cNvSpPr/>
          <p:nvPr/>
        </p:nvSpPr>
        <p:spPr>
          <a:xfrm>
            <a:off x="357727" y="285199"/>
            <a:ext cx="11431500" cy="6273000"/>
          </a:xfrm>
          <a:prstGeom prst="rect">
            <a:avLst/>
          </a:prstGeom>
          <a:noFill/>
          <a:ln cap="flat" cmpd="sng" w="1143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1" name="Shape 1321"/>
        <p:cNvGrpSpPr/>
        <p:nvPr/>
      </p:nvGrpSpPr>
      <p:grpSpPr>
        <a:xfrm>
          <a:off x="0" y="0"/>
          <a:ext cx="0" cy="0"/>
          <a:chOff x="0" y="0"/>
          <a:chExt cx="0" cy="0"/>
        </a:xfrm>
      </p:grpSpPr>
      <p:grpSp>
        <p:nvGrpSpPr>
          <p:cNvPr id="1322" name="Google Shape;1322;p132"/>
          <p:cNvGrpSpPr/>
          <p:nvPr/>
        </p:nvGrpSpPr>
        <p:grpSpPr>
          <a:xfrm>
            <a:off x="431366" y="264370"/>
            <a:ext cx="11533351" cy="6411594"/>
            <a:chOff x="675000" y="691875"/>
            <a:chExt cx="8724829" cy="3584700"/>
          </a:xfrm>
        </p:grpSpPr>
        <p:sp>
          <p:nvSpPr>
            <p:cNvPr id="1323" name="Google Shape;1323;p132"/>
            <p:cNvSpPr/>
            <p:nvPr/>
          </p:nvSpPr>
          <p:spPr>
            <a:xfrm>
              <a:off x="675000" y="691875"/>
              <a:ext cx="8708400" cy="35847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32"/>
            <p:cNvCxnSpPr/>
            <p:nvPr/>
          </p:nvCxnSpPr>
          <p:spPr>
            <a:xfrm>
              <a:off x="710629" y="1377344"/>
              <a:ext cx="8689200" cy="0"/>
            </a:xfrm>
            <a:prstGeom prst="straightConnector1">
              <a:avLst/>
            </a:prstGeom>
            <a:noFill/>
            <a:ln cap="flat" cmpd="sng" w="76200">
              <a:solidFill>
                <a:srgbClr val="FFFFFF"/>
              </a:solidFill>
              <a:prstDash val="solid"/>
              <a:round/>
              <a:headEnd len="sm" w="sm" type="none"/>
              <a:tailEnd len="sm" w="sm" type="none"/>
            </a:ln>
          </p:spPr>
        </p:cxnSp>
      </p:grpSp>
      <p:pic>
        <p:nvPicPr>
          <p:cNvPr descr="Graphic illustration of a globe commonly used by students" id="1325" name="Google Shape;1325;p132"/>
          <p:cNvPicPr preferRelativeResize="0"/>
          <p:nvPr/>
        </p:nvPicPr>
        <p:blipFill>
          <a:blip r:embed="rId3">
            <a:alphaModFix/>
          </a:blip>
          <a:stretch>
            <a:fillRect/>
          </a:stretch>
        </p:blipFill>
        <p:spPr>
          <a:xfrm>
            <a:off x="6057030" y="0"/>
            <a:ext cx="530822" cy="594904"/>
          </a:xfrm>
          <a:prstGeom prst="rect">
            <a:avLst/>
          </a:prstGeom>
          <a:noFill/>
          <a:ln>
            <a:noFill/>
          </a:ln>
        </p:spPr>
      </p:pic>
      <p:sp>
        <p:nvSpPr>
          <p:cNvPr id="1326" name="Google Shape;1326;p132"/>
          <p:cNvSpPr txBox="1"/>
          <p:nvPr/>
        </p:nvSpPr>
        <p:spPr>
          <a:xfrm>
            <a:off x="794545" y="760169"/>
            <a:ext cx="107832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27" name="Google Shape;1327;p132"/>
          <p:cNvSpPr txBox="1"/>
          <p:nvPr/>
        </p:nvSpPr>
        <p:spPr>
          <a:xfrm>
            <a:off x="817242" y="660971"/>
            <a:ext cx="107832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28" name="Google Shape;1328;p132"/>
          <p:cNvPicPr preferRelativeResize="0"/>
          <p:nvPr/>
        </p:nvPicPr>
        <p:blipFill>
          <a:blip r:embed="rId4">
            <a:alphaModFix/>
          </a:blip>
          <a:stretch>
            <a:fillRect/>
          </a:stretch>
        </p:blipFill>
        <p:spPr>
          <a:xfrm>
            <a:off x="2385990" y="2042972"/>
            <a:ext cx="7849589" cy="3764754"/>
          </a:xfrm>
          <a:prstGeom prst="rect">
            <a:avLst/>
          </a:prstGeom>
          <a:noFill/>
          <a:ln>
            <a:noFill/>
          </a:ln>
        </p:spPr>
      </p:pic>
      <p:sp>
        <p:nvSpPr>
          <p:cNvPr id="1329" name="Google Shape;1329;p132"/>
          <p:cNvSpPr txBox="1"/>
          <p:nvPr/>
        </p:nvSpPr>
        <p:spPr>
          <a:xfrm>
            <a:off x="817250" y="697375"/>
            <a:ext cx="11147400" cy="522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STET MOBILE APP</a:t>
            </a:r>
            <a:endParaRPr b="1" sz="3959">
              <a:solidFill>
                <a:srgbClr val="00B0F0"/>
              </a:solidFill>
              <a:latin typeface="Cambria"/>
              <a:ea typeface="Cambria"/>
              <a:cs typeface="Cambria"/>
              <a:sym typeface="Cambria"/>
            </a:endParaRPr>
          </a:p>
        </p:txBody>
      </p:sp>
      <p:cxnSp>
        <p:nvCxnSpPr>
          <p:cNvPr id="1330" name="Google Shape;1330;p132"/>
          <p:cNvCxnSpPr/>
          <p:nvPr/>
        </p:nvCxnSpPr>
        <p:spPr>
          <a:xfrm flipH="1" rot="10800000">
            <a:off x="6458" y="1297788"/>
            <a:ext cx="12179100" cy="423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4" name="Shape 1334"/>
        <p:cNvGrpSpPr/>
        <p:nvPr/>
      </p:nvGrpSpPr>
      <p:grpSpPr>
        <a:xfrm>
          <a:off x="0" y="0"/>
          <a:ext cx="0" cy="0"/>
          <a:chOff x="0" y="0"/>
          <a:chExt cx="0" cy="0"/>
        </a:xfrm>
      </p:grpSpPr>
      <p:sp>
        <p:nvSpPr>
          <p:cNvPr id="1335" name="Google Shape;1335;p133"/>
          <p:cNvSpPr/>
          <p:nvPr/>
        </p:nvSpPr>
        <p:spPr>
          <a:xfrm>
            <a:off x="295121" y="181787"/>
            <a:ext cx="11555273" cy="6494294"/>
          </a:xfrm>
          <a:prstGeom prst="rect">
            <a:avLst/>
          </a:prstGeom>
          <a:solidFill>
            <a:schemeClr val="lt1"/>
          </a:solid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133"/>
          <p:cNvCxnSpPr/>
          <p:nvPr/>
        </p:nvCxnSpPr>
        <p:spPr>
          <a:xfrm flipH="1" rot="10800000">
            <a:off x="362333" y="1023066"/>
            <a:ext cx="11508364" cy="13500"/>
          </a:xfrm>
          <a:prstGeom prst="straightConnector1">
            <a:avLst/>
          </a:prstGeom>
          <a:noFill/>
          <a:ln cap="flat" cmpd="sng" w="114300">
            <a:solidFill>
              <a:srgbClr val="20124D"/>
            </a:solidFill>
            <a:prstDash val="solid"/>
            <a:round/>
            <a:headEnd len="sm" w="sm" type="none"/>
            <a:tailEnd len="sm" w="sm" type="none"/>
          </a:ln>
        </p:spPr>
      </p:cxnSp>
      <p:sp>
        <p:nvSpPr>
          <p:cNvPr id="1337" name="Google Shape;1337;p133"/>
          <p:cNvSpPr txBox="1"/>
          <p:nvPr/>
        </p:nvSpPr>
        <p:spPr>
          <a:xfrm>
            <a:off x="817242" y="361191"/>
            <a:ext cx="10783273" cy="5220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STET APP VIEW</a:t>
            </a:r>
            <a:endParaRPr b="1" sz="3959">
              <a:solidFill>
                <a:srgbClr val="00B0F0"/>
              </a:solidFill>
              <a:latin typeface="Cambria"/>
              <a:ea typeface="Cambria"/>
              <a:cs typeface="Cambria"/>
              <a:sym typeface="Cambria"/>
            </a:endParaRPr>
          </a:p>
        </p:txBody>
      </p:sp>
      <p:pic>
        <p:nvPicPr>
          <p:cNvPr id="1338" name="Google Shape;1338;p133"/>
          <p:cNvPicPr preferRelativeResize="0"/>
          <p:nvPr/>
        </p:nvPicPr>
        <p:blipFill rotWithShape="1">
          <a:blip r:embed="rId3">
            <a:alphaModFix/>
          </a:blip>
          <a:srcRect b="2353" l="0" r="0" t="3890"/>
          <a:stretch/>
        </p:blipFill>
        <p:spPr>
          <a:xfrm>
            <a:off x="1259273" y="1323044"/>
            <a:ext cx="4221455" cy="5059169"/>
          </a:xfrm>
          <a:prstGeom prst="rect">
            <a:avLst/>
          </a:prstGeom>
          <a:noFill/>
          <a:ln>
            <a:noFill/>
          </a:ln>
        </p:spPr>
      </p:pic>
      <p:pic>
        <p:nvPicPr>
          <p:cNvPr id="1339" name="Google Shape;1339;p133"/>
          <p:cNvPicPr preferRelativeResize="0"/>
          <p:nvPr/>
        </p:nvPicPr>
        <p:blipFill rotWithShape="1">
          <a:blip r:embed="rId4">
            <a:alphaModFix/>
          </a:blip>
          <a:srcRect b="0" l="0" r="0" t="3892"/>
          <a:stretch/>
        </p:blipFill>
        <p:spPr>
          <a:xfrm>
            <a:off x="6490242" y="1323044"/>
            <a:ext cx="4462606" cy="505916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3" name="Shape 1343"/>
        <p:cNvGrpSpPr/>
        <p:nvPr/>
      </p:nvGrpSpPr>
      <p:grpSpPr>
        <a:xfrm>
          <a:off x="0" y="0"/>
          <a:ext cx="0" cy="0"/>
          <a:chOff x="0" y="0"/>
          <a:chExt cx="0" cy="0"/>
        </a:xfrm>
      </p:grpSpPr>
      <p:sp>
        <p:nvSpPr>
          <p:cNvPr id="1344" name="Google Shape;1344;p134"/>
          <p:cNvSpPr/>
          <p:nvPr/>
        </p:nvSpPr>
        <p:spPr>
          <a:xfrm>
            <a:off x="295121" y="181787"/>
            <a:ext cx="11555273" cy="6494294"/>
          </a:xfrm>
          <a:prstGeom prst="rect">
            <a:avLst/>
          </a:prstGeom>
          <a:solidFill>
            <a:schemeClr val="lt1"/>
          </a:solidFill>
          <a:ln cap="flat" cmpd="sng" w="1905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5" name="Google Shape;1345;p134"/>
          <p:cNvCxnSpPr/>
          <p:nvPr/>
        </p:nvCxnSpPr>
        <p:spPr>
          <a:xfrm flipH="1" rot="10800000">
            <a:off x="362333" y="1023066"/>
            <a:ext cx="11508364" cy="13500"/>
          </a:xfrm>
          <a:prstGeom prst="straightConnector1">
            <a:avLst/>
          </a:prstGeom>
          <a:noFill/>
          <a:ln cap="flat" cmpd="sng" w="114300">
            <a:solidFill>
              <a:srgbClr val="20124D"/>
            </a:solidFill>
            <a:prstDash val="solid"/>
            <a:round/>
            <a:headEnd len="sm" w="sm" type="none"/>
            <a:tailEnd len="sm" w="sm" type="none"/>
          </a:ln>
        </p:spPr>
      </p:cxnSp>
      <p:sp>
        <p:nvSpPr>
          <p:cNvPr id="1346" name="Google Shape;1346;p134"/>
          <p:cNvSpPr txBox="1"/>
          <p:nvPr/>
        </p:nvSpPr>
        <p:spPr>
          <a:xfrm>
            <a:off x="817242" y="361191"/>
            <a:ext cx="10783273" cy="5220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SAMPLE VIEW OF HAMBURGER</a:t>
            </a:r>
            <a:endParaRPr b="1" sz="3959">
              <a:solidFill>
                <a:srgbClr val="00B0F0"/>
              </a:solidFill>
              <a:latin typeface="Cambria"/>
              <a:ea typeface="Cambria"/>
              <a:cs typeface="Cambria"/>
              <a:sym typeface="Cambria"/>
            </a:endParaRPr>
          </a:p>
        </p:txBody>
      </p:sp>
      <p:pic>
        <p:nvPicPr>
          <p:cNvPr id="1347" name="Google Shape;1347;p134"/>
          <p:cNvPicPr preferRelativeResize="0"/>
          <p:nvPr/>
        </p:nvPicPr>
        <p:blipFill rotWithShape="1">
          <a:blip r:embed="rId3">
            <a:alphaModFix/>
          </a:blip>
          <a:srcRect b="0" l="0" r="0" t="3203"/>
          <a:stretch/>
        </p:blipFill>
        <p:spPr>
          <a:xfrm>
            <a:off x="4276515" y="1307603"/>
            <a:ext cx="4462606" cy="522377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135"/>
          <p:cNvPicPr preferRelativeResize="0"/>
          <p:nvPr/>
        </p:nvPicPr>
        <p:blipFill rotWithShape="1">
          <a:blip r:embed="rId3">
            <a:alphaModFix/>
          </a:blip>
          <a:srcRect b="11934" l="0" r="0" t="4193"/>
          <a:stretch/>
        </p:blipFill>
        <p:spPr>
          <a:xfrm>
            <a:off x="286727" y="1217956"/>
            <a:ext cx="3831788" cy="5265288"/>
          </a:xfrm>
          <a:prstGeom prst="rect">
            <a:avLst/>
          </a:prstGeom>
          <a:noFill/>
          <a:ln>
            <a:noFill/>
          </a:ln>
        </p:spPr>
      </p:pic>
      <p:pic>
        <p:nvPicPr>
          <p:cNvPr id="1353" name="Google Shape;1353;p135"/>
          <p:cNvPicPr preferRelativeResize="0"/>
          <p:nvPr/>
        </p:nvPicPr>
        <p:blipFill rotWithShape="1">
          <a:blip r:embed="rId4">
            <a:alphaModFix/>
          </a:blip>
          <a:srcRect b="0" l="0" r="0" t="3614"/>
          <a:stretch/>
        </p:blipFill>
        <p:spPr>
          <a:xfrm>
            <a:off x="4394273" y="1217956"/>
            <a:ext cx="3673183" cy="5265288"/>
          </a:xfrm>
          <a:prstGeom prst="rect">
            <a:avLst/>
          </a:prstGeom>
          <a:noFill/>
          <a:ln>
            <a:noFill/>
          </a:ln>
        </p:spPr>
      </p:pic>
      <p:sp>
        <p:nvSpPr>
          <p:cNvPr id="1354" name="Google Shape;1354;p135"/>
          <p:cNvSpPr txBox="1"/>
          <p:nvPr/>
        </p:nvSpPr>
        <p:spPr>
          <a:xfrm>
            <a:off x="817242" y="226721"/>
            <a:ext cx="10783273" cy="5220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HOME</a:t>
            </a:r>
            <a:endParaRPr b="1" sz="3959">
              <a:solidFill>
                <a:srgbClr val="00B0F0"/>
              </a:solidFill>
              <a:latin typeface="Cambria"/>
              <a:ea typeface="Cambria"/>
              <a:cs typeface="Cambria"/>
              <a:sym typeface="Cambria"/>
            </a:endParaRPr>
          </a:p>
        </p:txBody>
      </p:sp>
      <p:cxnSp>
        <p:nvCxnSpPr>
          <p:cNvPr id="1355" name="Google Shape;1355;p135"/>
          <p:cNvCxnSpPr/>
          <p:nvPr/>
        </p:nvCxnSpPr>
        <p:spPr>
          <a:xfrm>
            <a:off x="46909" y="883191"/>
            <a:ext cx="12098182" cy="56118"/>
          </a:xfrm>
          <a:prstGeom prst="straightConnector1">
            <a:avLst/>
          </a:prstGeom>
          <a:noFill/>
          <a:ln cap="flat" cmpd="sng" w="114300">
            <a:solidFill>
              <a:srgbClr val="20124D"/>
            </a:solidFill>
            <a:prstDash val="solid"/>
            <a:round/>
            <a:headEnd len="sm" w="sm" type="none"/>
            <a:tailEnd len="sm" w="sm" type="none"/>
          </a:ln>
        </p:spPr>
      </p:cxnSp>
      <p:pic>
        <p:nvPicPr>
          <p:cNvPr id="1356" name="Google Shape;1356;p135"/>
          <p:cNvPicPr preferRelativeResize="0"/>
          <p:nvPr/>
        </p:nvPicPr>
        <p:blipFill rotWithShape="1">
          <a:blip r:embed="rId5">
            <a:alphaModFix/>
          </a:blip>
          <a:srcRect b="0" l="0" r="0" t="4388"/>
          <a:stretch/>
        </p:blipFill>
        <p:spPr>
          <a:xfrm>
            <a:off x="8343212" y="1217956"/>
            <a:ext cx="3673183" cy="52652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28"/>
          <p:cNvCxnSpPr/>
          <p:nvPr/>
        </p:nvCxnSpPr>
        <p:spPr>
          <a:xfrm>
            <a:off x="59075" y="1178950"/>
            <a:ext cx="12139200" cy="20400"/>
          </a:xfrm>
          <a:prstGeom prst="straightConnector1">
            <a:avLst/>
          </a:prstGeom>
          <a:noFill/>
          <a:ln cap="flat" cmpd="sng" w="57150">
            <a:solidFill>
              <a:srgbClr val="C55A11"/>
            </a:solidFill>
            <a:prstDash val="solid"/>
            <a:miter lim="800000"/>
            <a:headEnd len="sm" w="sm" type="none"/>
            <a:tailEnd len="sm" w="sm" type="none"/>
          </a:ln>
        </p:spPr>
      </p:cxnSp>
      <p:sp>
        <p:nvSpPr>
          <p:cNvPr id="198" name="Google Shape;198;p28"/>
          <p:cNvSpPr txBox="1"/>
          <p:nvPr/>
        </p:nvSpPr>
        <p:spPr>
          <a:xfrm>
            <a:off x="711201" y="304800"/>
            <a:ext cx="11086058" cy="707886"/>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4000">
                <a:solidFill>
                  <a:srgbClr val="00B0F0"/>
                </a:solidFill>
                <a:latin typeface="Calibri"/>
                <a:ea typeface="Calibri"/>
                <a:cs typeface="Calibri"/>
                <a:sym typeface="Calibri"/>
              </a:rPr>
              <a:t>AN EXTRA FEATURE IN OUR WEBSITE</a:t>
            </a:r>
            <a:endParaRPr b="1" i="0" sz="4000" u="none" cap="none" strike="noStrike">
              <a:solidFill>
                <a:srgbClr val="00B0F0"/>
              </a:solidFill>
              <a:latin typeface="Calibri"/>
              <a:ea typeface="Calibri"/>
              <a:cs typeface="Calibri"/>
              <a:sym typeface="Calibri"/>
            </a:endParaRPr>
          </a:p>
        </p:txBody>
      </p:sp>
      <p:sp>
        <p:nvSpPr>
          <p:cNvPr id="199" name="Google Shape;199;p28"/>
          <p:cNvSpPr txBox="1"/>
          <p:nvPr/>
        </p:nvSpPr>
        <p:spPr>
          <a:xfrm rot="99">
            <a:off x="1533868" y="1438422"/>
            <a:ext cx="10385400" cy="5124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9ED6"/>
              </a:buClr>
              <a:buSzPts val="2400"/>
              <a:buFont typeface="Arial"/>
              <a:buNone/>
            </a:pPr>
            <a:r>
              <a:t/>
            </a:r>
            <a:endParaRPr b="1" i="0" sz="2000" u="none" cap="none" strike="noStrike">
              <a:solidFill>
                <a:srgbClr val="009ED6"/>
              </a:solidFill>
              <a:latin typeface="Calibri"/>
              <a:ea typeface="Calibri"/>
              <a:cs typeface="Calibri"/>
              <a:sym typeface="Calibri"/>
            </a:endParaRPr>
          </a:p>
        </p:txBody>
      </p:sp>
      <p:pic>
        <p:nvPicPr>
          <p:cNvPr id="200" name="Google Shape;200;p28"/>
          <p:cNvPicPr preferRelativeResize="0"/>
          <p:nvPr/>
        </p:nvPicPr>
        <p:blipFill rotWithShape="1">
          <a:blip r:embed="rId3">
            <a:alphaModFix/>
          </a:blip>
          <a:srcRect b="5649" l="49474" r="917" t="9142"/>
          <a:stretch/>
        </p:blipFill>
        <p:spPr>
          <a:xfrm>
            <a:off x="231350" y="1347925"/>
            <a:ext cx="5651651" cy="5457700"/>
          </a:xfrm>
          <a:prstGeom prst="rect">
            <a:avLst/>
          </a:prstGeom>
          <a:noFill/>
          <a:ln>
            <a:noFill/>
          </a:ln>
        </p:spPr>
      </p:pic>
      <p:pic>
        <p:nvPicPr>
          <p:cNvPr id="201" name="Google Shape;201;p28"/>
          <p:cNvPicPr preferRelativeResize="0"/>
          <p:nvPr/>
        </p:nvPicPr>
        <p:blipFill rotWithShape="1">
          <a:blip r:embed="rId4">
            <a:alphaModFix/>
          </a:blip>
          <a:srcRect b="11554" l="64721" r="2372" t="34829"/>
          <a:stretch/>
        </p:blipFill>
        <p:spPr>
          <a:xfrm>
            <a:off x="8390950" y="3429000"/>
            <a:ext cx="3309000" cy="3263700"/>
          </a:xfrm>
          <a:prstGeom prst="roundRect">
            <a:avLst>
              <a:gd fmla="val 16667" name="adj"/>
            </a:avLst>
          </a:prstGeom>
          <a:noFill/>
          <a:ln>
            <a:noFill/>
          </a:ln>
        </p:spPr>
      </p:pic>
      <p:pic>
        <p:nvPicPr>
          <p:cNvPr id="202" name="Google Shape;202;p28"/>
          <p:cNvPicPr preferRelativeResize="0"/>
          <p:nvPr/>
        </p:nvPicPr>
        <p:blipFill rotWithShape="1">
          <a:blip r:embed="rId5">
            <a:alphaModFix/>
          </a:blip>
          <a:srcRect b="10367" l="91395" r="1966" t="78607"/>
          <a:stretch/>
        </p:blipFill>
        <p:spPr>
          <a:xfrm>
            <a:off x="6259175" y="2420325"/>
            <a:ext cx="1755600" cy="1639800"/>
          </a:xfrm>
          <a:prstGeom prst="ellipse">
            <a:avLst/>
          </a:prstGeom>
          <a:noFill/>
          <a:ln>
            <a:noFill/>
          </a:ln>
        </p:spPr>
      </p:pic>
      <p:sp>
        <p:nvSpPr>
          <p:cNvPr id="203" name="Google Shape;203;p28"/>
          <p:cNvSpPr/>
          <p:nvPr/>
        </p:nvSpPr>
        <p:spPr>
          <a:xfrm flipH="1" rot="10800000">
            <a:off x="7006775" y="4265225"/>
            <a:ext cx="1008000" cy="1322100"/>
          </a:xfrm>
          <a:prstGeom prst="bentArrow">
            <a:avLst>
              <a:gd fmla="val 25000" name="adj1"/>
              <a:gd fmla="val 18033" name="adj2"/>
              <a:gd fmla="val 25000" name="adj3"/>
              <a:gd fmla="val 43750" name="adj4"/>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nvSpPr>
        <p:spPr>
          <a:xfrm flipH="1">
            <a:off x="8390950" y="1546363"/>
            <a:ext cx="3486900" cy="7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900">
                <a:solidFill>
                  <a:schemeClr val="lt1"/>
                </a:solidFill>
                <a:highlight>
                  <a:srgbClr val="073763"/>
                </a:highlight>
                <a:latin typeface="Cambria"/>
                <a:ea typeface="Cambria"/>
                <a:cs typeface="Cambria"/>
                <a:sym typeface="Cambria"/>
              </a:rPr>
              <a:t>CHATBOT</a:t>
            </a:r>
            <a:endParaRPr sz="4900">
              <a:solidFill>
                <a:schemeClr val="lt1"/>
              </a:solidFill>
              <a:highlight>
                <a:srgbClr val="073763"/>
              </a:highlight>
              <a:latin typeface="Cambria"/>
              <a:ea typeface="Cambria"/>
              <a:cs typeface="Cambria"/>
              <a:sym typeface="Cambria"/>
            </a:endParaRPr>
          </a:p>
        </p:txBody>
      </p:sp>
      <p:sp>
        <p:nvSpPr>
          <p:cNvPr id="205" name="Google Shape;205;p28"/>
          <p:cNvSpPr/>
          <p:nvPr/>
        </p:nvSpPr>
        <p:spPr>
          <a:xfrm flipH="1" rot="-5400000">
            <a:off x="7440250" y="1243175"/>
            <a:ext cx="851700" cy="1884000"/>
          </a:xfrm>
          <a:prstGeom prst="bentArrow">
            <a:avLst>
              <a:gd fmla="val 25000" name="adj1"/>
              <a:gd fmla="val 25000" name="adj2"/>
              <a:gd fmla="val 25000" name="adj3"/>
              <a:gd fmla="val 43750"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8"/>
          <p:cNvCxnSpPr/>
          <p:nvPr/>
        </p:nvCxnSpPr>
        <p:spPr>
          <a:xfrm flipH="1" rot="10800000">
            <a:off x="5581052" y="3704307"/>
            <a:ext cx="1029900" cy="2145600"/>
          </a:xfrm>
          <a:prstGeom prst="straightConnector1">
            <a:avLst/>
          </a:prstGeom>
          <a:noFill/>
          <a:ln cap="flat" cmpd="sng" w="76200">
            <a:solidFill>
              <a:srgbClr val="CC0000"/>
            </a:solidFill>
            <a:prstDash val="solid"/>
            <a:round/>
            <a:headEnd len="med" w="med" type="none"/>
            <a:tailEnd len="med" w="med" type="triangl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6"/>
          <p:cNvSpPr txBox="1"/>
          <p:nvPr/>
        </p:nvSpPr>
        <p:spPr>
          <a:xfrm>
            <a:off x="817242" y="226721"/>
            <a:ext cx="10783273" cy="5220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LATEST INFORMATIONS</a:t>
            </a:r>
            <a:endParaRPr b="1" sz="3959">
              <a:solidFill>
                <a:srgbClr val="00B0F0"/>
              </a:solidFill>
              <a:latin typeface="Cambria"/>
              <a:ea typeface="Cambria"/>
              <a:cs typeface="Cambria"/>
              <a:sym typeface="Cambria"/>
            </a:endParaRPr>
          </a:p>
        </p:txBody>
      </p:sp>
      <p:cxnSp>
        <p:nvCxnSpPr>
          <p:cNvPr id="1362" name="Google Shape;1362;p136"/>
          <p:cNvCxnSpPr/>
          <p:nvPr/>
        </p:nvCxnSpPr>
        <p:spPr>
          <a:xfrm>
            <a:off x="46909" y="883191"/>
            <a:ext cx="12098182" cy="56118"/>
          </a:xfrm>
          <a:prstGeom prst="straightConnector1">
            <a:avLst/>
          </a:prstGeom>
          <a:noFill/>
          <a:ln cap="flat" cmpd="sng" w="114300">
            <a:solidFill>
              <a:srgbClr val="20124D"/>
            </a:solidFill>
            <a:prstDash val="solid"/>
            <a:round/>
            <a:headEnd len="sm" w="sm" type="none"/>
            <a:tailEnd len="sm" w="sm" type="none"/>
          </a:ln>
        </p:spPr>
      </p:cxnSp>
      <p:pic>
        <p:nvPicPr>
          <p:cNvPr id="1363" name="Google Shape;1363;p136"/>
          <p:cNvPicPr preferRelativeResize="0"/>
          <p:nvPr/>
        </p:nvPicPr>
        <p:blipFill rotWithShape="1">
          <a:blip r:embed="rId3">
            <a:alphaModFix/>
          </a:blip>
          <a:srcRect b="0" l="0" r="0" t="3213"/>
          <a:stretch/>
        </p:blipFill>
        <p:spPr>
          <a:xfrm>
            <a:off x="3243333" y="1180478"/>
            <a:ext cx="5122425" cy="5468097"/>
          </a:xfrm>
          <a:prstGeom prst="rect">
            <a:avLst/>
          </a:prstGeom>
          <a:noFill/>
          <a:ln>
            <a:noFill/>
          </a:ln>
        </p:spPr>
      </p:pic>
      <p:sp>
        <p:nvSpPr>
          <p:cNvPr id="1364" name="Google Shape;1364;p136"/>
          <p:cNvSpPr/>
          <p:nvPr/>
        </p:nvSpPr>
        <p:spPr>
          <a:xfrm>
            <a:off x="540545" y="1630191"/>
            <a:ext cx="823636" cy="1310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137"/>
          <p:cNvPicPr preferRelativeResize="0"/>
          <p:nvPr/>
        </p:nvPicPr>
        <p:blipFill rotWithShape="1">
          <a:blip r:embed="rId3">
            <a:alphaModFix/>
          </a:blip>
          <a:srcRect b="0" l="0" r="0" t="4780"/>
          <a:stretch/>
        </p:blipFill>
        <p:spPr>
          <a:xfrm>
            <a:off x="647091" y="1349118"/>
            <a:ext cx="4462606" cy="5358949"/>
          </a:xfrm>
          <a:prstGeom prst="rect">
            <a:avLst/>
          </a:prstGeom>
          <a:noFill/>
          <a:ln>
            <a:noFill/>
          </a:ln>
        </p:spPr>
      </p:pic>
      <p:pic>
        <p:nvPicPr>
          <p:cNvPr id="1370" name="Google Shape;1370;p137"/>
          <p:cNvPicPr preferRelativeResize="0"/>
          <p:nvPr/>
        </p:nvPicPr>
        <p:blipFill rotWithShape="1">
          <a:blip r:embed="rId4">
            <a:alphaModFix/>
          </a:blip>
          <a:srcRect b="0" l="0" r="0" t="4780"/>
          <a:stretch/>
        </p:blipFill>
        <p:spPr>
          <a:xfrm>
            <a:off x="6748727" y="1349118"/>
            <a:ext cx="4462606" cy="5358949"/>
          </a:xfrm>
          <a:prstGeom prst="rect">
            <a:avLst/>
          </a:prstGeom>
          <a:noFill/>
          <a:ln>
            <a:noFill/>
          </a:ln>
        </p:spPr>
      </p:pic>
      <p:cxnSp>
        <p:nvCxnSpPr>
          <p:cNvPr id="1371" name="Google Shape;1371;p137"/>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
        <p:nvSpPr>
          <p:cNvPr id="1372" name="Google Shape;1372;p137"/>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EXAM PATTERN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pic>
        <p:nvPicPr>
          <p:cNvPr id="1377" name="Google Shape;1377;p138"/>
          <p:cNvPicPr preferRelativeResize="0"/>
          <p:nvPr/>
        </p:nvPicPr>
        <p:blipFill rotWithShape="1">
          <a:blip r:embed="rId3">
            <a:alphaModFix/>
          </a:blip>
          <a:srcRect b="0" l="0" r="0" t="3203"/>
          <a:stretch/>
        </p:blipFill>
        <p:spPr>
          <a:xfrm>
            <a:off x="828273" y="1424074"/>
            <a:ext cx="4448577" cy="5093339"/>
          </a:xfrm>
          <a:prstGeom prst="rect">
            <a:avLst/>
          </a:prstGeom>
          <a:noFill/>
          <a:ln>
            <a:noFill/>
          </a:ln>
        </p:spPr>
      </p:pic>
      <p:pic>
        <p:nvPicPr>
          <p:cNvPr id="1378" name="Google Shape;1378;p138"/>
          <p:cNvPicPr preferRelativeResize="0"/>
          <p:nvPr/>
        </p:nvPicPr>
        <p:blipFill rotWithShape="1">
          <a:blip r:embed="rId4">
            <a:alphaModFix/>
          </a:blip>
          <a:srcRect b="-706" l="0" r="0" t="3891"/>
          <a:stretch/>
        </p:blipFill>
        <p:spPr>
          <a:xfrm>
            <a:off x="6742061" y="1424074"/>
            <a:ext cx="4287637" cy="5130795"/>
          </a:xfrm>
          <a:prstGeom prst="rect">
            <a:avLst/>
          </a:prstGeom>
          <a:noFill/>
          <a:ln>
            <a:noFill/>
          </a:ln>
        </p:spPr>
      </p:pic>
      <p:sp>
        <p:nvSpPr>
          <p:cNvPr id="1379" name="Google Shape;1379;p138"/>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SYLLABUS FOR PAPER 1</a:t>
            </a:r>
            <a:endParaRPr/>
          </a:p>
        </p:txBody>
      </p:sp>
      <p:cxnSp>
        <p:nvCxnSpPr>
          <p:cNvPr id="1380" name="Google Shape;1380;p138"/>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139"/>
          <p:cNvPicPr preferRelativeResize="0"/>
          <p:nvPr/>
        </p:nvPicPr>
        <p:blipFill rotWithShape="1">
          <a:blip r:embed="rId3">
            <a:alphaModFix/>
          </a:blip>
          <a:srcRect b="0" l="0" r="0" t="3091"/>
          <a:stretch/>
        </p:blipFill>
        <p:spPr>
          <a:xfrm>
            <a:off x="493606" y="1292912"/>
            <a:ext cx="4287607" cy="5280705"/>
          </a:xfrm>
          <a:prstGeom prst="rect">
            <a:avLst/>
          </a:prstGeom>
          <a:noFill/>
          <a:ln>
            <a:noFill/>
          </a:ln>
        </p:spPr>
      </p:pic>
      <p:pic>
        <p:nvPicPr>
          <p:cNvPr id="1386" name="Google Shape;1386;p139"/>
          <p:cNvPicPr preferRelativeResize="0"/>
          <p:nvPr/>
        </p:nvPicPr>
        <p:blipFill rotWithShape="1">
          <a:blip r:embed="rId4">
            <a:alphaModFix/>
          </a:blip>
          <a:srcRect b="0" l="0" r="0" t="3091"/>
          <a:stretch/>
        </p:blipFill>
        <p:spPr>
          <a:xfrm>
            <a:off x="7256879" y="1292912"/>
            <a:ext cx="4287637" cy="5280705"/>
          </a:xfrm>
          <a:prstGeom prst="rect">
            <a:avLst/>
          </a:prstGeom>
          <a:noFill/>
          <a:ln>
            <a:noFill/>
          </a:ln>
        </p:spPr>
      </p:pic>
      <p:sp>
        <p:nvSpPr>
          <p:cNvPr id="1387" name="Google Shape;1387;p139"/>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SYLLABUS FOR PAPER 2</a:t>
            </a:r>
            <a:endParaRPr/>
          </a:p>
        </p:txBody>
      </p:sp>
      <p:cxnSp>
        <p:nvCxnSpPr>
          <p:cNvPr id="1388" name="Google Shape;1388;p139"/>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140"/>
          <p:cNvPicPr preferRelativeResize="0"/>
          <p:nvPr/>
        </p:nvPicPr>
        <p:blipFill rotWithShape="1">
          <a:blip r:embed="rId3">
            <a:alphaModFix/>
          </a:blip>
          <a:srcRect b="0" l="0" r="0" t="3128"/>
          <a:stretch/>
        </p:blipFill>
        <p:spPr>
          <a:xfrm>
            <a:off x="696818" y="1292890"/>
            <a:ext cx="4462606" cy="5228030"/>
          </a:xfrm>
          <a:prstGeom prst="rect">
            <a:avLst/>
          </a:prstGeom>
          <a:noFill/>
          <a:ln>
            <a:noFill/>
          </a:ln>
        </p:spPr>
      </p:pic>
      <p:pic>
        <p:nvPicPr>
          <p:cNvPr id="1394" name="Google Shape;1394;p140"/>
          <p:cNvPicPr preferRelativeResize="0"/>
          <p:nvPr/>
        </p:nvPicPr>
        <p:blipFill rotWithShape="1">
          <a:blip r:embed="rId4">
            <a:alphaModFix/>
          </a:blip>
          <a:srcRect b="0" l="0" r="0" t="3128"/>
          <a:stretch/>
        </p:blipFill>
        <p:spPr>
          <a:xfrm>
            <a:off x="6618939" y="1292890"/>
            <a:ext cx="4462606" cy="5228030"/>
          </a:xfrm>
          <a:prstGeom prst="rect">
            <a:avLst/>
          </a:prstGeom>
          <a:noFill/>
          <a:ln>
            <a:noFill/>
          </a:ln>
        </p:spPr>
      </p:pic>
      <p:sp>
        <p:nvSpPr>
          <p:cNvPr id="1395" name="Google Shape;1395;p140"/>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ELIGIBILITY</a:t>
            </a:r>
            <a:endParaRPr/>
          </a:p>
        </p:txBody>
      </p:sp>
      <p:cxnSp>
        <p:nvCxnSpPr>
          <p:cNvPr id="1396" name="Google Shape;1396;p140"/>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141"/>
          <p:cNvPicPr preferRelativeResize="0"/>
          <p:nvPr/>
        </p:nvPicPr>
        <p:blipFill rotWithShape="1">
          <a:blip r:embed="rId3">
            <a:alphaModFix/>
          </a:blip>
          <a:srcRect b="0" l="0" r="0" t="3465"/>
          <a:stretch/>
        </p:blipFill>
        <p:spPr>
          <a:xfrm>
            <a:off x="645333" y="1405323"/>
            <a:ext cx="4963425" cy="5224499"/>
          </a:xfrm>
          <a:prstGeom prst="rect">
            <a:avLst/>
          </a:prstGeom>
          <a:noFill/>
          <a:ln>
            <a:noFill/>
          </a:ln>
        </p:spPr>
      </p:pic>
      <p:sp>
        <p:nvSpPr>
          <p:cNvPr id="1402" name="Google Shape;1402;p141"/>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APPLY</a:t>
            </a:r>
            <a:endParaRPr/>
          </a:p>
        </p:txBody>
      </p:sp>
      <p:cxnSp>
        <p:nvCxnSpPr>
          <p:cNvPr id="1403" name="Google Shape;1403;p141"/>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04" name="Google Shape;1404;p141"/>
          <p:cNvPicPr preferRelativeResize="0"/>
          <p:nvPr/>
        </p:nvPicPr>
        <p:blipFill rotWithShape="1">
          <a:blip r:embed="rId4">
            <a:alphaModFix/>
          </a:blip>
          <a:srcRect b="0" l="0" r="0" t="3512"/>
          <a:stretch/>
        </p:blipFill>
        <p:spPr>
          <a:xfrm>
            <a:off x="6482121" y="1405324"/>
            <a:ext cx="4963425" cy="514956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142"/>
          <p:cNvPicPr preferRelativeResize="0"/>
          <p:nvPr/>
        </p:nvPicPr>
        <p:blipFill>
          <a:blip r:embed="rId3">
            <a:alphaModFix/>
          </a:blip>
          <a:stretch>
            <a:fillRect/>
          </a:stretch>
        </p:blipFill>
        <p:spPr>
          <a:xfrm>
            <a:off x="184727" y="1405324"/>
            <a:ext cx="3682909" cy="5115398"/>
          </a:xfrm>
          <a:prstGeom prst="rect">
            <a:avLst/>
          </a:prstGeom>
          <a:noFill/>
          <a:ln>
            <a:noFill/>
          </a:ln>
        </p:spPr>
      </p:pic>
      <p:pic>
        <p:nvPicPr>
          <p:cNvPr id="1410" name="Google Shape;1410;p142"/>
          <p:cNvPicPr preferRelativeResize="0"/>
          <p:nvPr/>
        </p:nvPicPr>
        <p:blipFill>
          <a:blip r:embed="rId4">
            <a:alphaModFix/>
          </a:blip>
          <a:stretch>
            <a:fillRect/>
          </a:stretch>
        </p:blipFill>
        <p:spPr>
          <a:xfrm>
            <a:off x="4476879" y="1405324"/>
            <a:ext cx="3461363" cy="5115398"/>
          </a:xfrm>
          <a:prstGeom prst="rect">
            <a:avLst/>
          </a:prstGeom>
          <a:noFill/>
          <a:ln>
            <a:noFill/>
          </a:ln>
        </p:spPr>
      </p:pic>
      <p:pic>
        <p:nvPicPr>
          <p:cNvPr id="1411" name="Google Shape;1411;p142"/>
          <p:cNvPicPr preferRelativeResize="0"/>
          <p:nvPr/>
        </p:nvPicPr>
        <p:blipFill>
          <a:blip r:embed="rId5">
            <a:alphaModFix/>
          </a:blip>
          <a:stretch>
            <a:fillRect/>
          </a:stretch>
        </p:blipFill>
        <p:spPr>
          <a:xfrm>
            <a:off x="8547485" y="1405324"/>
            <a:ext cx="3461363" cy="5115398"/>
          </a:xfrm>
          <a:prstGeom prst="rect">
            <a:avLst/>
          </a:prstGeom>
          <a:noFill/>
          <a:ln>
            <a:noFill/>
          </a:ln>
        </p:spPr>
      </p:pic>
      <p:sp>
        <p:nvSpPr>
          <p:cNvPr id="1412" name="Google Shape;1412;p142"/>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LOGIN</a:t>
            </a:r>
            <a:endParaRPr/>
          </a:p>
        </p:txBody>
      </p:sp>
      <p:cxnSp>
        <p:nvCxnSpPr>
          <p:cNvPr id="1413" name="Google Shape;1413;p142"/>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3"/>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REGISTRATION</a:t>
            </a:r>
            <a:endParaRPr/>
          </a:p>
        </p:txBody>
      </p:sp>
      <p:cxnSp>
        <p:nvCxnSpPr>
          <p:cNvPr id="1419" name="Google Shape;1419;p143"/>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20" name="Google Shape;1420;p143"/>
          <p:cNvPicPr preferRelativeResize="0"/>
          <p:nvPr/>
        </p:nvPicPr>
        <p:blipFill>
          <a:blip r:embed="rId3">
            <a:alphaModFix/>
          </a:blip>
          <a:stretch>
            <a:fillRect/>
          </a:stretch>
        </p:blipFill>
        <p:spPr>
          <a:xfrm>
            <a:off x="184727" y="1165037"/>
            <a:ext cx="2632970" cy="5558492"/>
          </a:xfrm>
          <a:prstGeom prst="rect">
            <a:avLst/>
          </a:prstGeom>
          <a:noFill/>
          <a:ln>
            <a:noFill/>
          </a:ln>
        </p:spPr>
      </p:pic>
      <p:pic>
        <p:nvPicPr>
          <p:cNvPr id="1421" name="Google Shape;1421;p143"/>
          <p:cNvPicPr preferRelativeResize="0"/>
          <p:nvPr/>
        </p:nvPicPr>
        <p:blipFill>
          <a:blip r:embed="rId4">
            <a:alphaModFix/>
          </a:blip>
          <a:stretch>
            <a:fillRect/>
          </a:stretch>
        </p:blipFill>
        <p:spPr>
          <a:xfrm>
            <a:off x="4128025" y="1217934"/>
            <a:ext cx="2632970" cy="5558492"/>
          </a:xfrm>
          <a:prstGeom prst="rect">
            <a:avLst/>
          </a:prstGeom>
          <a:noFill/>
          <a:ln>
            <a:noFill/>
          </a:ln>
        </p:spPr>
      </p:pic>
      <p:pic>
        <p:nvPicPr>
          <p:cNvPr id="1422" name="Google Shape;1422;p143"/>
          <p:cNvPicPr preferRelativeResize="0"/>
          <p:nvPr/>
        </p:nvPicPr>
        <p:blipFill>
          <a:blip r:embed="rId5">
            <a:alphaModFix/>
          </a:blip>
          <a:stretch>
            <a:fillRect/>
          </a:stretch>
        </p:blipFill>
        <p:spPr>
          <a:xfrm>
            <a:off x="8071322" y="1165037"/>
            <a:ext cx="2632970" cy="555849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pic>
        <p:nvPicPr>
          <p:cNvPr id="1427" name="Google Shape;1427;p144"/>
          <p:cNvPicPr preferRelativeResize="0"/>
          <p:nvPr/>
        </p:nvPicPr>
        <p:blipFill>
          <a:blip r:embed="rId3">
            <a:alphaModFix/>
          </a:blip>
          <a:stretch>
            <a:fillRect/>
          </a:stretch>
        </p:blipFill>
        <p:spPr>
          <a:xfrm>
            <a:off x="7380758" y="1217933"/>
            <a:ext cx="3782060" cy="5043397"/>
          </a:xfrm>
          <a:prstGeom prst="rect">
            <a:avLst/>
          </a:prstGeom>
          <a:noFill/>
          <a:ln>
            <a:noFill/>
          </a:ln>
        </p:spPr>
      </p:pic>
      <p:sp>
        <p:nvSpPr>
          <p:cNvPr id="1428" name="Google Shape;1428;p144"/>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REGISTRATION ON WEBSITE</a:t>
            </a:r>
            <a:endParaRPr/>
          </a:p>
        </p:txBody>
      </p:sp>
      <p:cxnSp>
        <p:nvCxnSpPr>
          <p:cNvPr id="1429" name="Google Shape;1429;p144"/>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30" name="Google Shape;1430;p144"/>
          <p:cNvPicPr preferRelativeResize="0"/>
          <p:nvPr/>
        </p:nvPicPr>
        <p:blipFill>
          <a:blip r:embed="rId4">
            <a:alphaModFix/>
          </a:blip>
          <a:stretch>
            <a:fillRect/>
          </a:stretch>
        </p:blipFill>
        <p:spPr>
          <a:xfrm>
            <a:off x="713455" y="1217934"/>
            <a:ext cx="4076546" cy="5043397"/>
          </a:xfrm>
          <a:prstGeom prst="rect">
            <a:avLst/>
          </a:prstGeom>
          <a:noFill/>
          <a:ln>
            <a:noFill/>
          </a:ln>
        </p:spPr>
      </p:pic>
      <p:sp>
        <p:nvSpPr>
          <p:cNvPr id="1431" name="Google Shape;1431;p144"/>
          <p:cNvSpPr/>
          <p:nvPr/>
        </p:nvSpPr>
        <p:spPr>
          <a:xfrm>
            <a:off x="5012106" y="2610993"/>
            <a:ext cx="2146545" cy="1421206"/>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700"/>
              <a:t>ON CLICK, REDIRECTED TO WEBSITE </a:t>
            </a:r>
            <a:endParaRPr b="1" sz="1700"/>
          </a:p>
        </p:txBody>
      </p:sp>
      <p:cxnSp>
        <p:nvCxnSpPr>
          <p:cNvPr id="1432" name="Google Shape;1432;p144"/>
          <p:cNvCxnSpPr>
            <a:endCxn id="1431" idx="2"/>
          </p:cNvCxnSpPr>
          <p:nvPr/>
        </p:nvCxnSpPr>
        <p:spPr>
          <a:xfrm flipH="1" rot="10800000">
            <a:off x="4631279" y="4032199"/>
            <a:ext cx="1454100" cy="280800"/>
          </a:xfrm>
          <a:prstGeom prst="bentConnector2">
            <a:avLst/>
          </a:prstGeom>
          <a:noFill/>
          <a:ln cap="flat" cmpd="sng" w="38100">
            <a:solidFill>
              <a:srgbClr val="FF0000"/>
            </a:solidFill>
            <a:prstDash val="solid"/>
            <a:round/>
            <a:headEnd len="med" w="med" type="none"/>
            <a:tailEnd len="med" w="med" type="triangle"/>
          </a:ln>
        </p:spPr>
      </p:cxnSp>
      <p:cxnSp>
        <p:nvCxnSpPr>
          <p:cNvPr id="1433" name="Google Shape;1433;p144"/>
          <p:cNvCxnSpPr>
            <a:stCxn id="1431" idx="0"/>
          </p:cNvCxnSpPr>
          <p:nvPr/>
        </p:nvCxnSpPr>
        <p:spPr>
          <a:xfrm rot="-5400000">
            <a:off x="6509729" y="1674543"/>
            <a:ext cx="512100" cy="1360800"/>
          </a:xfrm>
          <a:prstGeom prst="bentConnector2">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45"/>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RESULT NOT ANNOUNCED</a:t>
            </a:r>
            <a:endParaRPr/>
          </a:p>
        </p:txBody>
      </p:sp>
      <p:cxnSp>
        <p:nvCxnSpPr>
          <p:cNvPr id="1439" name="Google Shape;1439;p145"/>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40" name="Google Shape;1440;p145"/>
          <p:cNvPicPr preferRelativeResize="0"/>
          <p:nvPr/>
        </p:nvPicPr>
        <p:blipFill>
          <a:blip r:embed="rId3">
            <a:alphaModFix/>
          </a:blip>
          <a:stretch>
            <a:fillRect/>
          </a:stretch>
        </p:blipFill>
        <p:spPr>
          <a:xfrm>
            <a:off x="184727" y="1165037"/>
            <a:ext cx="2632970" cy="5558492"/>
          </a:xfrm>
          <a:prstGeom prst="rect">
            <a:avLst/>
          </a:prstGeom>
          <a:noFill/>
          <a:ln>
            <a:noFill/>
          </a:ln>
        </p:spPr>
      </p:pic>
      <p:pic>
        <p:nvPicPr>
          <p:cNvPr id="1441" name="Google Shape;1441;p145"/>
          <p:cNvPicPr preferRelativeResize="0"/>
          <p:nvPr/>
        </p:nvPicPr>
        <p:blipFill>
          <a:blip r:embed="rId4">
            <a:alphaModFix/>
          </a:blip>
          <a:stretch>
            <a:fillRect/>
          </a:stretch>
        </p:blipFill>
        <p:spPr>
          <a:xfrm>
            <a:off x="4140903" y="1217934"/>
            <a:ext cx="2632970" cy="5558492"/>
          </a:xfrm>
          <a:prstGeom prst="rect">
            <a:avLst/>
          </a:prstGeom>
          <a:noFill/>
          <a:ln>
            <a:noFill/>
          </a:ln>
        </p:spPr>
      </p:pic>
      <p:pic>
        <p:nvPicPr>
          <p:cNvPr id="1442" name="Google Shape;1442;p145"/>
          <p:cNvPicPr preferRelativeResize="0"/>
          <p:nvPr/>
        </p:nvPicPr>
        <p:blipFill>
          <a:blip r:embed="rId5">
            <a:alphaModFix/>
          </a:blip>
          <a:stretch>
            <a:fillRect/>
          </a:stretch>
        </p:blipFill>
        <p:spPr>
          <a:xfrm>
            <a:off x="8097080" y="1217934"/>
            <a:ext cx="2632970" cy="55584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p:nvPr/>
        </p:nvSpPr>
        <p:spPr>
          <a:xfrm>
            <a:off x="2618700" y="1837650"/>
            <a:ext cx="7442400" cy="25053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SYLLABUS</a:t>
            </a:r>
            <a:endParaRPr b="1" sz="8800">
              <a:solidFill>
                <a:schemeClr val="lt1"/>
              </a:solidFill>
              <a:latin typeface="Cambria"/>
              <a:ea typeface="Cambria"/>
              <a:cs typeface="Cambria"/>
              <a:sym typeface="Cambria"/>
            </a:endParaRPr>
          </a:p>
        </p:txBody>
      </p:sp>
      <p:sp>
        <p:nvSpPr>
          <p:cNvPr id="213" name="Google Shape;213;p29"/>
          <p:cNvSpPr/>
          <p:nvPr/>
        </p:nvSpPr>
        <p:spPr>
          <a:xfrm>
            <a:off x="287250" y="2164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46"/>
          <p:cNvSpPr txBox="1"/>
          <p:nvPr/>
        </p:nvSpPr>
        <p:spPr>
          <a:xfrm>
            <a:off x="0" y="0"/>
            <a:ext cx="12192000" cy="644559"/>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RESULT ANNOUNCED</a:t>
            </a:r>
            <a:endParaRPr/>
          </a:p>
        </p:txBody>
      </p:sp>
      <p:cxnSp>
        <p:nvCxnSpPr>
          <p:cNvPr id="1448" name="Google Shape;1448;p146"/>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49" name="Google Shape;1449;p146"/>
          <p:cNvPicPr preferRelativeResize="0"/>
          <p:nvPr/>
        </p:nvPicPr>
        <p:blipFill>
          <a:blip r:embed="rId3">
            <a:alphaModFix/>
          </a:blip>
          <a:stretch>
            <a:fillRect/>
          </a:stretch>
        </p:blipFill>
        <p:spPr>
          <a:xfrm>
            <a:off x="596576" y="1165037"/>
            <a:ext cx="4474333" cy="5558492"/>
          </a:xfrm>
          <a:prstGeom prst="rect">
            <a:avLst/>
          </a:prstGeom>
          <a:noFill/>
          <a:ln>
            <a:noFill/>
          </a:ln>
        </p:spPr>
      </p:pic>
      <p:pic>
        <p:nvPicPr>
          <p:cNvPr id="1450" name="Google Shape;1450;p146"/>
          <p:cNvPicPr preferRelativeResize="0"/>
          <p:nvPr/>
        </p:nvPicPr>
        <p:blipFill>
          <a:blip r:embed="rId4">
            <a:alphaModFix/>
          </a:blip>
          <a:stretch>
            <a:fillRect/>
          </a:stretch>
        </p:blipFill>
        <p:spPr>
          <a:xfrm>
            <a:off x="6615364" y="1165037"/>
            <a:ext cx="4324425" cy="555849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147"/>
          <p:cNvPicPr preferRelativeResize="0"/>
          <p:nvPr/>
        </p:nvPicPr>
        <p:blipFill>
          <a:blip r:embed="rId3">
            <a:alphaModFix/>
          </a:blip>
          <a:stretch>
            <a:fillRect/>
          </a:stretch>
        </p:blipFill>
        <p:spPr>
          <a:xfrm>
            <a:off x="648030" y="1217933"/>
            <a:ext cx="4287607" cy="5486847"/>
          </a:xfrm>
          <a:prstGeom prst="rect">
            <a:avLst/>
          </a:prstGeom>
          <a:noFill/>
          <a:ln>
            <a:noFill/>
          </a:ln>
        </p:spPr>
      </p:pic>
      <p:pic>
        <p:nvPicPr>
          <p:cNvPr id="1456" name="Google Shape;1456;p147"/>
          <p:cNvPicPr preferRelativeResize="0"/>
          <p:nvPr/>
        </p:nvPicPr>
        <p:blipFill>
          <a:blip r:embed="rId4">
            <a:alphaModFix/>
          </a:blip>
          <a:stretch>
            <a:fillRect/>
          </a:stretch>
        </p:blipFill>
        <p:spPr>
          <a:xfrm>
            <a:off x="6919697" y="1217933"/>
            <a:ext cx="4287637" cy="5486847"/>
          </a:xfrm>
          <a:prstGeom prst="rect">
            <a:avLst/>
          </a:prstGeom>
          <a:noFill/>
          <a:ln>
            <a:noFill/>
          </a:ln>
        </p:spPr>
      </p:pic>
      <p:sp>
        <p:nvSpPr>
          <p:cNvPr id="1457" name="Google Shape;1457;p147"/>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FAQ</a:t>
            </a:r>
            <a:endParaRPr/>
          </a:p>
        </p:txBody>
      </p:sp>
      <p:cxnSp>
        <p:nvCxnSpPr>
          <p:cNvPr id="1458" name="Google Shape;1458;p147"/>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48"/>
          <p:cNvSpPr txBox="1"/>
          <p:nvPr/>
        </p:nvSpPr>
        <p:spPr>
          <a:xfrm>
            <a:off x="362182" y="224846"/>
            <a:ext cx="11508364" cy="599824"/>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959">
                <a:solidFill>
                  <a:srgbClr val="00B0F0"/>
                </a:solidFill>
                <a:latin typeface="Cambria"/>
                <a:ea typeface="Cambria"/>
                <a:cs typeface="Cambria"/>
                <a:sym typeface="Cambria"/>
              </a:rPr>
              <a:t>HELPLINE/CONTACT</a:t>
            </a:r>
            <a:endParaRPr/>
          </a:p>
        </p:txBody>
      </p:sp>
      <p:cxnSp>
        <p:nvCxnSpPr>
          <p:cNvPr id="1464" name="Google Shape;1464;p148"/>
          <p:cNvCxnSpPr/>
          <p:nvPr/>
        </p:nvCxnSpPr>
        <p:spPr>
          <a:xfrm flipH="1" rot="10800000">
            <a:off x="0" y="1012037"/>
            <a:ext cx="12149455" cy="18529"/>
          </a:xfrm>
          <a:prstGeom prst="straightConnector1">
            <a:avLst/>
          </a:prstGeom>
          <a:noFill/>
          <a:ln cap="flat" cmpd="sng" w="114300">
            <a:solidFill>
              <a:srgbClr val="20124D"/>
            </a:solidFill>
            <a:prstDash val="solid"/>
            <a:round/>
            <a:headEnd len="sm" w="sm" type="none"/>
            <a:tailEnd len="sm" w="sm" type="none"/>
          </a:ln>
        </p:spPr>
      </p:cxnSp>
      <p:pic>
        <p:nvPicPr>
          <p:cNvPr id="1465" name="Google Shape;1465;p148"/>
          <p:cNvPicPr preferRelativeResize="0"/>
          <p:nvPr/>
        </p:nvPicPr>
        <p:blipFill>
          <a:blip r:embed="rId3">
            <a:alphaModFix/>
          </a:blip>
          <a:stretch>
            <a:fillRect/>
          </a:stretch>
        </p:blipFill>
        <p:spPr>
          <a:xfrm>
            <a:off x="362182" y="1217934"/>
            <a:ext cx="5400999" cy="5558492"/>
          </a:xfrm>
          <a:prstGeom prst="rect">
            <a:avLst/>
          </a:prstGeom>
          <a:noFill/>
          <a:ln>
            <a:noFill/>
          </a:ln>
        </p:spPr>
      </p:pic>
      <p:pic>
        <p:nvPicPr>
          <p:cNvPr id="1466" name="Google Shape;1466;p148"/>
          <p:cNvPicPr preferRelativeResize="0"/>
          <p:nvPr/>
        </p:nvPicPr>
        <p:blipFill>
          <a:blip r:embed="rId4">
            <a:alphaModFix/>
          </a:blip>
          <a:stretch>
            <a:fillRect/>
          </a:stretch>
        </p:blipFill>
        <p:spPr>
          <a:xfrm>
            <a:off x="6203515" y="1217934"/>
            <a:ext cx="5559969" cy="555849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49"/>
          <p:cNvSpPr/>
          <p:nvPr/>
        </p:nvSpPr>
        <p:spPr>
          <a:xfrm>
            <a:off x="357727" y="285199"/>
            <a:ext cx="11431636" cy="6273000"/>
          </a:xfrm>
          <a:prstGeom prst="rect">
            <a:avLst/>
          </a:prstGeom>
          <a:noFill/>
          <a:ln cap="flat" cmpd="sng" w="1143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2" name="Google Shape;1472;p149"/>
          <p:cNvPicPr preferRelativeResize="0"/>
          <p:nvPr/>
        </p:nvPicPr>
        <p:blipFill>
          <a:blip r:embed="rId3">
            <a:alphaModFix/>
          </a:blip>
          <a:stretch>
            <a:fillRect/>
          </a:stretch>
        </p:blipFill>
        <p:spPr>
          <a:xfrm>
            <a:off x="644475" y="495750"/>
            <a:ext cx="10939750" cy="581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220" name="Google Shape;220;p30"/>
          <p:cNvPicPr preferRelativeResize="0"/>
          <p:nvPr/>
        </p:nvPicPr>
        <p:blipFill>
          <a:blip r:embed="rId3">
            <a:alphaModFix/>
          </a:blip>
          <a:stretch>
            <a:fillRect/>
          </a:stretch>
        </p:blipFill>
        <p:spPr>
          <a:xfrm>
            <a:off x="347025" y="1388125"/>
            <a:ext cx="6623399" cy="4721476"/>
          </a:xfrm>
          <a:prstGeom prst="rect">
            <a:avLst/>
          </a:prstGeom>
          <a:noFill/>
          <a:ln>
            <a:noFill/>
          </a:ln>
        </p:spPr>
      </p:pic>
      <p:sp>
        <p:nvSpPr>
          <p:cNvPr id="221" name="Google Shape;221;p30"/>
          <p:cNvSpPr txBox="1"/>
          <p:nvPr/>
        </p:nvSpPr>
        <p:spPr>
          <a:xfrm>
            <a:off x="711201" y="304800"/>
            <a:ext cx="11086200" cy="708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4000">
                <a:solidFill>
                  <a:srgbClr val="00B0F0"/>
                </a:solidFill>
                <a:latin typeface="Calibri"/>
                <a:ea typeface="Calibri"/>
                <a:cs typeface="Calibri"/>
                <a:sym typeface="Calibri"/>
              </a:rPr>
              <a:t>SYLLABUS</a:t>
            </a:r>
            <a:endParaRPr b="1" i="0" sz="4000" u="none" cap="none" strike="noStrike">
              <a:solidFill>
                <a:srgbClr val="00B0F0"/>
              </a:solidFill>
              <a:latin typeface="Calibri"/>
              <a:ea typeface="Calibri"/>
              <a:cs typeface="Calibri"/>
              <a:sym typeface="Calibri"/>
            </a:endParaRPr>
          </a:p>
        </p:txBody>
      </p:sp>
      <p:cxnSp>
        <p:nvCxnSpPr>
          <p:cNvPr id="222" name="Google Shape;222;p30"/>
          <p:cNvCxnSpPr/>
          <p:nvPr/>
        </p:nvCxnSpPr>
        <p:spPr>
          <a:xfrm>
            <a:off x="66100" y="1140250"/>
            <a:ext cx="12126000" cy="2700"/>
          </a:xfrm>
          <a:prstGeom prst="straightConnector1">
            <a:avLst/>
          </a:prstGeom>
          <a:noFill/>
          <a:ln cap="flat" cmpd="sng" w="57150">
            <a:solidFill>
              <a:srgbClr val="C55A11"/>
            </a:solidFill>
            <a:prstDash val="solid"/>
            <a:miter lim="800000"/>
            <a:headEnd len="sm" w="sm" type="none"/>
            <a:tailEnd len="sm" w="sm" type="none"/>
          </a:ln>
        </p:spPr>
      </p:cxnSp>
      <p:cxnSp>
        <p:nvCxnSpPr>
          <p:cNvPr id="223" name="Google Shape;223;p30"/>
          <p:cNvCxnSpPr/>
          <p:nvPr/>
        </p:nvCxnSpPr>
        <p:spPr>
          <a:xfrm>
            <a:off x="5428400" y="5922700"/>
            <a:ext cx="1651800" cy="512100"/>
          </a:xfrm>
          <a:prstGeom prst="straightConnector1">
            <a:avLst/>
          </a:prstGeom>
          <a:noFill/>
          <a:ln cap="flat" cmpd="sng" w="38100">
            <a:solidFill>
              <a:srgbClr val="CC0000"/>
            </a:solidFill>
            <a:prstDash val="solid"/>
            <a:round/>
            <a:headEnd len="med" w="med" type="none"/>
            <a:tailEnd len="med" w="med" type="triangle"/>
          </a:ln>
        </p:spPr>
      </p:cxnSp>
      <p:pic>
        <p:nvPicPr>
          <p:cNvPr id="224" name="Google Shape;224;p30"/>
          <p:cNvPicPr preferRelativeResize="0"/>
          <p:nvPr/>
        </p:nvPicPr>
        <p:blipFill rotWithShape="1">
          <a:blip r:embed="rId3">
            <a:alphaModFix/>
          </a:blip>
          <a:srcRect b="11108" l="60674" r="17251" t="81921"/>
          <a:stretch/>
        </p:blipFill>
        <p:spPr>
          <a:xfrm>
            <a:off x="7181900" y="6240750"/>
            <a:ext cx="2148274" cy="538226"/>
          </a:xfrm>
          <a:prstGeom prst="rect">
            <a:avLst/>
          </a:prstGeom>
          <a:noFill/>
          <a:ln>
            <a:noFill/>
          </a:ln>
        </p:spPr>
      </p:pic>
      <p:sp>
        <p:nvSpPr>
          <p:cNvPr id="225" name="Google Shape;225;p30"/>
          <p:cNvSpPr txBox="1"/>
          <p:nvPr/>
        </p:nvSpPr>
        <p:spPr>
          <a:xfrm>
            <a:off x="7318100" y="4127313"/>
            <a:ext cx="1652400" cy="122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latin typeface="Cambria"/>
                <a:ea typeface="Cambria"/>
                <a:cs typeface="Cambria"/>
                <a:sym typeface="Cambria"/>
              </a:rPr>
              <a:t>CLICK ON THE BUTTON</a:t>
            </a:r>
            <a:endParaRPr b="1" sz="2800">
              <a:latin typeface="Cambria"/>
              <a:ea typeface="Cambria"/>
              <a:cs typeface="Cambria"/>
              <a:sym typeface="Cambria"/>
            </a:endParaRPr>
          </a:p>
        </p:txBody>
      </p:sp>
      <p:sp>
        <p:nvSpPr>
          <p:cNvPr id="226" name="Google Shape;226;p30"/>
          <p:cNvSpPr/>
          <p:nvPr/>
        </p:nvSpPr>
        <p:spPr>
          <a:xfrm rot="5400000">
            <a:off x="7620863" y="5664338"/>
            <a:ext cx="783900" cy="262200"/>
          </a:xfrm>
          <a:prstGeom prst="leftArrow">
            <a:avLst>
              <a:gd fmla="val 26468"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0"/>
          <p:cNvPicPr preferRelativeResize="0"/>
          <p:nvPr/>
        </p:nvPicPr>
        <p:blipFill rotWithShape="1">
          <a:blip r:embed="rId4">
            <a:alphaModFix/>
          </a:blip>
          <a:srcRect b="32750" l="40476" r="40465" t="32639"/>
          <a:stretch/>
        </p:blipFill>
        <p:spPr>
          <a:xfrm>
            <a:off x="7120875" y="1545538"/>
            <a:ext cx="1783876" cy="1860050"/>
          </a:xfrm>
          <a:prstGeom prst="rect">
            <a:avLst/>
          </a:prstGeom>
          <a:noFill/>
          <a:ln>
            <a:noFill/>
          </a:ln>
        </p:spPr>
      </p:pic>
      <p:pic>
        <p:nvPicPr>
          <p:cNvPr id="228" name="Google Shape;228;p30"/>
          <p:cNvPicPr preferRelativeResize="0"/>
          <p:nvPr/>
        </p:nvPicPr>
        <p:blipFill>
          <a:blip r:embed="rId5">
            <a:alphaModFix/>
          </a:blip>
          <a:stretch>
            <a:fillRect/>
          </a:stretch>
        </p:blipFill>
        <p:spPr>
          <a:xfrm>
            <a:off x="9527700" y="1705125"/>
            <a:ext cx="2389476" cy="4404474"/>
          </a:xfrm>
          <a:prstGeom prst="rect">
            <a:avLst/>
          </a:prstGeom>
          <a:noFill/>
          <a:ln>
            <a:noFill/>
          </a:ln>
        </p:spPr>
      </p:pic>
      <p:sp>
        <p:nvSpPr>
          <p:cNvPr id="229" name="Google Shape;229;p30"/>
          <p:cNvSpPr/>
          <p:nvPr/>
        </p:nvSpPr>
        <p:spPr>
          <a:xfrm rot="5400000">
            <a:off x="7705325" y="3635347"/>
            <a:ext cx="615000" cy="262200"/>
          </a:xfrm>
          <a:prstGeom prst="leftArrow">
            <a:avLst>
              <a:gd fmla="val 39054"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rot="10800000">
            <a:off x="8904750" y="2344472"/>
            <a:ext cx="615000" cy="262200"/>
          </a:xfrm>
          <a:prstGeom prst="leftArrow">
            <a:avLst>
              <a:gd fmla="val 39054"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237" name="Google Shape;237;p31"/>
          <p:cNvPicPr preferRelativeResize="0"/>
          <p:nvPr/>
        </p:nvPicPr>
        <p:blipFill>
          <a:blip r:embed="rId3">
            <a:alphaModFix/>
          </a:blip>
          <a:stretch>
            <a:fillRect/>
          </a:stretch>
        </p:blipFill>
        <p:spPr>
          <a:xfrm>
            <a:off x="218250" y="1667650"/>
            <a:ext cx="6204676" cy="4248399"/>
          </a:xfrm>
          <a:prstGeom prst="rect">
            <a:avLst/>
          </a:prstGeom>
          <a:noFill/>
          <a:ln>
            <a:noFill/>
          </a:ln>
        </p:spPr>
      </p:pic>
      <p:sp>
        <p:nvSpPr>
          <p:cNvPr id="238" name="Google Shape;238;p31"/>
          <p:cNvSpPr txBox="1"/>
          <p:nvPr/>
        </p:nvSpPr>
        <p:spPr>
          <a:xfrm>
            <a:off x="0" y="0"/>
            <a:ext cx="12192000" cy="9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00B0F0"/>
                </a:solidFill>
                <a:latin typeface="Calibri"/>
                <a:ea typeface="Calibri"/>
                <a:cs typeface="Calibri"/>
                <a:sym typeface="Calibri"/>
              </a:rPr>
              <a:t>SYLLABUS</a:t>
            </a:r>
            <a:endParaRPr/>
          </a:p>
        </p:txBody>
      </p:sp>
      <p:cxnSp>
        <p:nvCxnSpPr>
          <p:cNvPr id="239" name="Google Shape;239;p31"/>
          <p:cNvCxnSpPr/>
          <p:nvPr/>
        </p:nvCxnSpPr>
        <p:spPr>
          <a:xfrm flipH="1" rot="10800000">
            <a:off x="32550" y="1197325"/>
            <a:ext cx="12092700" cy="13800"/>
          </a:xfrm>
          <a:prstGeom prst="straightConnector1">
            <a:avLst/>
          </a:prstGeom>
          <a:noFill/>
          <a:ln cap="flat" cmpd="sng" w="57150">
            <a:solidFill>
              <a:srgbClr val="C55A11"/>
            </a:solidFill>
            <a:prstDash val="solid"/>
            <a:miter lim="800000"/>
            <a:headEnd len="sm" w="sm" type="none"/>
            <a:tailEnd len="sm" w="sm" type="none"/>
          </a:ln>
        </p:spPr>
      </p:cxnSp>
      <p:pic>
        <p:nvPicPr>
          <p:cNvPr id="240" name="Google Shape;240;p31"/>
          <p:cNvPicPr preferRelativeResize="0"/>
          <p:nvPr/>
        </p:nvPicPr>
        <p:blipFill rotWithShape="1">
          <a:blip r:embed="rId3">
            <a:alphaModFix/>
          </a:blip>
          <a:srcRect b="2917" l="60782" r="18875" t="88199"/>
          <a:stretch/>
        </p:blipFill>
        <p:spPr>
          <a:xfrm>
            <a:off x="6651875" y="6295850"/>
            <a:ext cx="2247449" cy="482899"/>
          </a:xfrm>
          <a:prstGeom prst="rect">
            <a:avLst/>
          </a:prstGeom>
          <a:noFill/>
          <a:ln>
            <a:noFill/>
          </a:ln>
        </p:spPr>
      </p:pic>
      <p:cxnSp>
        <p:nvCxnSpPr>
          <p:cNvPr id="241" name="Google Shape;241;p31"/>
          <p:cNvCxnSpPr/>
          <p:nvPr/>
        </p:nvCxnSpPr>
        <p:spPr>
          <a:xfrm>
            <a:off x="4356575" y="5778038"/>
            <a:ext cx="2295300" cy="644400"/>
          </a:xfrm>
          <a:prstGeom prst="straightConnector1">
            <a:avLst/>
          </a:prstGeom>
          <a:noFill/>
          <a:ln cap="flat" cmpd="sng" w="38100">
            <a:solidFill>
              <a:srgbClr val="CC0000"/>
            </a:solidFill>
            <a:prstDash val="solid"/>
            <a:round/>
            <a:headEnd len="med" w="med" type="none"/>
            <a:tailEnd len="med" w="med" type="triangle"/>
          </a:ln>
        </p:spPr>
      </p:cxnSp>
      <p:sp>
        <p:nvSpPr>
          <p:cNvPr id="242" name="Google Shape;242;p31"/>
          <p:cNvSpPr txBox="1"/>
          <p:nvPr/>
        </p:nvSpPr>
        <p:spPr>
          <a:xfrm>
            <a:off x="6096000" y="3909638"/>
            <a:ext cx="2594400" cy="17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latin typeface="Cambria"/>
                <a:ea typeface="Cambria"/>
                <a:cs typeface="Cambria"/>
                <a:sym typeface="Cambria"/>
              </a:rPr>
              <a:t>CLICK </a:t>
            </a:r>
            <a:endParaRPr b="1" sz="2800">
              <a:solidFill>
                <a:schemeClr val="dk1"/>
              </a:solidFill>
              <a:latin typeface="Cambria"/>
              <a:ea typeface="Cambria"/>
              <a:cs typeface="Cambria"/>
              <a:sym typeface="Cambria"/>
            </a:endParaRPr>
          </a:p>
          <a:p>
            <a:pPr indent="0" lvl="0" marL="0" rtl="0" algn="ctr">
              <a:spcBef>
                <a:spcPts val="0"/>
              </a:spcBef>
              <a:spcAft>
                <a:spcPts val="0"/>
              </a:spcAft>
              <a:buNone/>
            </a:pPr>
            <a:r>
              <a:rPr b="1" lang="en-US" sz="2800">
                <a:solidFill>
                  <a:schemeClr val="dk1"/>
                </a:solidFill>
                <a:latin typeface="Cambria"/>
                <a:ea typeface="Cambria"/>
                <a:cs typeface="Cambria"/>
                <a:sym typeface="Cambria"/>
              </a:rPr>
              <a:t>ON</a:t>
            </a:r>
            <a:endParaRPr b="1" sz="2800">
              <a:solidFill>
                <a:schemeClr val="dk1"/>
              </a:solidFill>
              <a:latin typeface="Cambria"/>
              <a:ea typeface="Cambria"/>
              <a:cs typeface="Cambria"/>
              <a:sym typeface="Cambria"/>
            </a:endParaRPr>
          </a:p>
          <a:p>
            <a:pPr indent="0" lvl="0" marL="0" rtl="0" algn="ctr">
              <a:spcBef>
                <a:spcPts val="0"/>
              </a:spcBef>
              <a:spcAft>
                <a:spcPts val="0"/>
              </a:spcAft>
              <a:buNone/>
            </a:pPr>
            <a:r>
              <a:rPr b="1" lang="en-US" sz="2800">
                <a:solidFill>
                  <a:schemeClr val="dk1"/>
                </a:solidFill>
                <a:latin typeface="Cambria"/>
                <a:ea typeface="Cambria"/>
                <a:cs typeface="Cambria"/>
                <a:sym typeface="Cambria"/>
              </a:rPr>
              <a:t> THE </a:t>
            </a:r>
            <a:endParaRPr b="1" sz="2800">
              <a:solidFill>
                <a:schemeClr val="dk1"/>
              </a:solidFill>
              <a:latin typeface="Cambria"/>
              <a:ea typeface="Cambria"/>
              <a:cs typeface="Cambria"/>
              <a:sym typeface="Cambria"/>
            </a:endParaRPr>
          </a:p>
          <a:p>
            <a:pPr indent="0" lvl="0" marL="0" rtl="0" algn="ctr">
              <a:spcBef>
                <a:spcPts val="0"/>
              </a:spcBef>
              <a:spcAft>
                <a:spcPts val="0"/>
              </a:spcAft>
              <a:buNone/>
            </a:pPr>
            <a:r>
              <a:rPr b="1" lang="en-US" sz="2800">
                <a:solidFill>
                  <a:schemeClr val="dk1"/>
                </a:solidFill>
                <a:latin typeface="Cambria"/>
                <a:ea typeface="Cambria"/>
                <a:cs typeface="Cambria"/>
                <a:sym typeface="Cambria"/>
              </a:rPr>
              <a:t>BUTTON</a:t>
            </a:r>
            <a:endParaRPr b="1" sz="2800">
              <a:solidFill>
                <a:schemeClr val="dk1"/>
              </a:solidFill>
              <a:latin typeface="Cambria"/>
              <a:ea typeface="Cambria"/>
              <a:cs typeface="Cambria"/>
              <a:sym typeface="Cambria"/>
            </a:endParaRPr>
          </a:p>
        </p:txBody>
      </p:sp>
      <p:pic>
        <p:nvPicPr>
          <p:cNvPr id="243" name="Google Shape;243;p31"/>
          <p:cNvPicPr preferRelativeResize="0"/>
          <p:nvPr/>
        </p:nvPicPr>
        <p:blipFill rotWithShape="1">
          <a:blip r:embed="rId4">
            <a:alphaModFix/>
          </a:blip>
          <a:srcRect b="33817" l="38383" r="36080" t="32199"/>
          <a:stretch/>
        </p:blipFill>
        <p:spPr>
          <a:xfrm>
            <a:off x="6422927" y="1390963"/>
            <a:ext cx="2103599" cy="1573951"/>
          </a:xfrm>
          <a:prstGeom prst="rect">
            <a:avLst/>
          </a:prstGeom>
          <a:noFill/>
          <a:ln>
            <a:noFill/>
          </a:ln>
        </p:spPr>
      </p:pic>
      <p:sp>
        <p:nvSpPr>
          <p:cNvPr id="244" name="Google Shape;244;p31"/>
          <p:cNvSpPr/>
          <p:nvPr/>
        </p:nvSpPr>
        <p:spPr>
          <a:xfrm rot="10800000">
            <a:off x="7821950" y="1921785"/>
            <a:ext cx="615000" cy="262200"/>
          </a:xfrm>
          <a:prstGeom prst="leftArrow">
            <a:avLst>
              <a:gd fmla="val 39054"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1"/>
          <p:cNvPicPr preferRelativeResize="0"/>
          <p:nvPr/>
        </p:nvPicPr>
        <p:blipFill>
          <a:blip r:embed="rId5">
            <a:alphaModFix/>
          </a:blip>
          <a:stretch>
            <a:fillRect/>
          </a:stretch>
        </p:blipFill>
        <p:spPr>
          <a:xfrm>
            <a:off x="8436950" y="1902525"/>
            <a:ext cx="3573924" cy="4149750"/>
          </a:xfrm>
          <a:prstGeom prst="rect">
            <a:avLst/>
          </a:prstGeom>
          <a:noFill/>
          <a:ln>
            <a:noFill/>
          </a:ln>
        </p:spPr>
      </p:pic>
      <p:sp>
        <p:nvSpPr>
          <p:cNvPr id="246" name="Google Shape;246;p31"/>
          <p:cNvSpPr/>
          <p:nvPr/>
        </p:nvSpPr>
        <p:spPr>
          <a:xfrm rot="5400000">
            <a:off x="7088775" y="3219775"/>
            <a:ext cx="771900" cy="262200"/>
          </a:xfrm>
          <a:prstGeom prst="leftArrow">
            <a:avLst>
              <a:gd fmla="val 39054"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rot="5400000">
            <a:off x="7167225" y="5969185"/>
            <a:ext cx="615000" cy="262200"/>
          </a:xfrm>
          <a:prstGeom prst="leftArrow">
            <a:avLst>
              <a:gd fmla="val 39054"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254" name="Google Shape;254;p32"/>
          <p:cNvPicPr preferRelativeResize="0"/>
          <p:nvPr/>
        </p:nvPicPr>
        <p:blipFill>
          <a:blip r:embed="rId3">
            <a:alphaModFix/>
          </a:blip>
          <a:stretch>
            <a:fillRect/>
          </a:stretch>
        </p:blipFill>
        <p:spPr>
          <a:xfrm>
            <a:off x="627950" y="1470750"/>
            <a:ext cx="11022374" cy="4960124"/>
          </a:xfrm>
          <a:prstGeom prst="rect">
            <a:avLst/>
          </a:prstGeom>
          <a:noFill/>
          <a:ln>
            <a:noFill/>
          </a:ln>
        </p:spPr>
      </p:pic>
      <p:sp>
        <p:nvSpPr>
          <p:cNvPr id="255" name="Google Shape;255;p32"/>
          <p:cNvSpPr txBox="1"/>
          <p:nvPr/>
        </p:nvSpPr>
        <p:spPr>
          <a:xfrm>
            <a:off x="0" y="21770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solidFill>
                  <a:srgbClr val="00B0F0"/>
                </a:solidFill>
                <a:latin typeface="Calibri"/>
                <a:ea typeface="Calibri"/>
                <a:cs typeface="Calibri"/>
                <a:sym typeface="Calibri"/>
              </a:rPr>
              <a:t>                                                FAQ</a:t>
            </a:r>
            <a:endParaRPr/>
          </a:p>
        </p:txBody>
      </p:sp>
      <p:cxnSp>
        <p:nvCxnSpPr>
          <p:cNvPr id="256" name="Google Shape;256;p32"/>
          <p:cNvCxnSpPr/>
          <p:nvPr/>
        </p:nvCxnSpPr>
        <p:spPr>
          <a:xfrm flipH="1" rot="10800000">
            <a:off x="49663" y="937700"/>
            <a:ext cx="12092700" cy="138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p:nvPr/>
        </p:nvSpPr>
        <p:spPr>
          <a:xfrm>
            <a:off x="2639950" y="1461550"/>
            <a:ext cx="7442400" cy="30900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EXAM PATTERN</a:t>
            </a:r>
            <a:endParaRPr b="1" sz="8800">
              <a:solidFill>
                <a:schemeClr val="lt1"/>
              </a:solidFill>
              <a:latin typeface="Cambria"/>
              <a:ea typeface="Cambria"/>
              <a:cs typeface="Cambria"/>
              <a:sym typeface="Cambria"/>
            </a:endParaRPr>
          </a:p>
        </p:txBody>
      </p:sp>
      <p:sp>
        <p:nvSpPr>
          <p:cNvPr id="263" name="Google Shape;263;p33"/>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cxnSp>
        <p:nvCxnSpPr>
          <p:cNvPr id="269" name="Google Shape;269;p34"/>
          <p:cNvCxnSpPr/>
          <p:nvPr/>
        </p:nvCxnSpPr>
        <p:spPr>
          <a:xfrm>
            <a:off x="-93700" y="899400"/>
            <a:ext cx="12285600" cy="30600"/>
          </a:xfrm>
          <a:prstGeom prst="straightConnector1">
            <a:avLst/>
          </a:prstGeom>
          <a:noFill/>
          <a:ln cap="flat" cmpd="sng" w="57150">
            <a:solidFill>
              <a:srgbClr val="C55A11"/>
            </a:solidFill>
            <a:prstDash val="solid"/>
            <a:miter lim="800000"/>
            <a:headEnd len="sm" w="sm" type="none"/>
            <a:tailEnd len="sm" w="sm" type="none"/>
          </a:ln>
        </p:spPr>
      </p:cxnSp>
      <p:sp>
        <p:nvSpPr>
          <p:cNvPr id="270" name="Google Shape;270;p34"/>
          <p:cNvSpPr txBox="1"/>
          <p:nvPr/>
        </p:nvSpPr>
        <p:spPr>
          <a:xfrm>
            <a:off x="908571" y="220580"/>
            <a:ext cx="1108605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SAMPLE VIEW OF EXAM PATTERN</a:t>
            </a:r>
            <a:r>
              <a:rPr b="1" i="0" lang="en-US" sz="4000" u="none" cap="none" strike="noStrike">
                <a:solidFill>
                  <a:srgbClr val="00B0F0"/>
                </a:solidFill>
                <a:latin typeface="Calibri"/>
                <a:ea typeface="Calibri"/>
                <a:cs typeface="Calibri"/>
                <a:sym typeface="Calibri"/>
              </a:rPr>
              <a:t> </a:t>
            </a:r>
            <a:endParaRPr b="1" i="0" sz="4000" u="none" cap="none" strike="noStrike">
              <a:solidFill>
                <a:srgbClr val="00B0F0"/>
              </a:solidFill>
              <a:latin typeface="Calibri"/>
              <a:ea typeface="Calibri"/>
              <a:cs typeface="Calibri"/>
              <a:sym typeface="Calibri"/>
            </a:endParaRPr>
          </a:p>
        </p:txBody>
      </p:sp>
      <p:pic>
        <p:nvPicPr>
          <p:cNvPr id="271" name="Google Shape;271;p34"/>
          <p:cNvPicPr preferRelativeResize="0"/>
          <p:nvPr/>
        </p:nvPicPr>
        <p:blipFill rotWithShape="1">
          <a:blip r:embed="rId3">
            <a:alphaModFix/>
          </a:blip>
          <a:srcRect b="-3637" l="0" r="0" t="0"/>
          <a:stretch/>
        </p:blipFill>
        <p:spPr>
          <a:xfrm>
            <a:off x="152400" y="1082475"/>
            <a:ext cx="11960652" cy="577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cxnSp>
        <p:nvCxnSpPr>
          <p:cNvPr id="277" name="Google Shape;277;p35"/>
          <p:cNvCxnSpPr/>
          <p:nvPr/>
        </p:nvCxnSpPr>
        <p:spPr>
          <a:xfrm>
            <a:off x="-37475" y="1049300"/>
            <a:ext cx="12291900" cy="0"/>
          </a:xfrm>
          <a:prstGeom prst="straightConnector1">
            <a:avLst/>
          </a:prstGeom>
          <a:noFill/>
          <a:ln cap="flat" cmpd="sng" w="57150">
            <a:solidFill>
              <a:srgbClr val="C55A11"/>
            </a:solidFill>
            <a:prstDash val="solid"/>
            <a:miter lim="800000"/>
            <a:headEnd len="sm" w="sm" type="none"/>
            <a:tailEnd len="sm" w="sm" type="none"/>
          </a:ln>
        </p:spPr>
      </p:cxnSp>
      <p:sp>
        <p:nvSpPr>
          <p:cNvPr id="278" name="Google Shape;278;p35"/>
          <p:cNvSpPr txBox="1"/>
          <p:nvPr/>
        </p:nvSpPr>
        <p:spPr>
          <a:xfrm>
            <a:off x="711201" y="304800"/>
            <a:ext cx="11086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STEPS TO DOWNLOAD  EXAM  PATTERN</a:t>
            </a:r>
            <a:r>
              <a:rPr b="1" i="0" lang="en-US" sz="4000" u="none" cap="none" strike="noStrike">
                <a:solidFill>
                  <a:srgbClr val="00B0F0"/>
                </a:solidFill>
                <a:latin typeface="Calibri"/>
                <a:ea typeface="Calibri"/>
                <a:cs typeface="Calibri"/>
                <a:sym typeface="Calibri"/>
              </a:rPr>
              <a:t> </a:t>
            </a:r>
            <a:endParaRPr b="1" i="0" sz="4000" u="none" cap="none" strike="noStrike">
              <a:solidFill>
                <a:srgbClr val="00B0F0"/>
              </a:solidFill>
              <a:latin typeface="Calibri"/>
              <a:ea typeface="Calibri"/>
              <a:cs typeface="Calibri"/>
              <a:sym typeface="Calibri"/>
            </a:endParaRPr>
          </a:p>
        </p:txBody>
      </p:sp>
      <p:pic>
        <p:nvPicPr>
          <p:cNvPr id="279" name="Google Shape;279;p35"/>
          <p:cNvPicPr preferRelativeResize="0"/>
          <p:nvPr/>
        </p:nvPicPr>
        <p:blipFill rotWithShape="1">
          <a:blip r:embed="rId4">
            <a:alphaModFix/>
          </a:blip>
          <a:srcRect b="18923" l="0" r="0" t="0"/>
          <a:stretch/>
        </p:blipFill>
        <p:spPr>
          <a:xfrm>
            <a:off x="0" y="1184425"/>
            <a:ext cx="12724474" cy="3428150"/>
          </a:xfrm>
          <a:prstGeom prst="rect">
            <a:avLst/>
          </a:prstGeom>
          <a:noFill/>
          <a:ln cap="flat" cmpd="sng" w="9525">
            <a:solidFill>
              <a:srgbClr val="351C75"/>
            </a:solidFill>
            <a:prstDash val="solid"/>
            <a:round/>
            <a:headEnd len="sm" w="sm" type="none"/>
            <a:tailEnd len="sm" w="sm" type="none"/>
          </a:ln>
        </p:spPr>
      </p:pic>
      <p:pic>
        <p:nvPicPr>
          <p:cNvPr id="280" name="Google Shape;280;p35"/>
          <p:cNvPicPr preferRelativeResize="0"/>
          <p:nvPr/>
        </p:nvPicPr>
        <p:blipFill rotWithShape="1">
          <a:blip r:embed="rId5">
            <a:alphaModFix/>
          </a:blip>
          <a:srcRect b="60968" l="70753" r="9457" t="30353"/>
          <a:stretch/>
        </p:blipFill>
        <p:spPr>
          <a:xfrm>
            <a:off x="9006300" y="5241275"/>
            <a:ext cx="3185700" cy="1085399"/>
          </a:xfrm>
          <a:prstGeom prst="rect">
            <a:avLst/>
          </a:prstGeom>
          <a:noFill/>
          <a:ln>
            <a:noFill/>
          </a:ln>
        </p:spPr>
      </p:pic>
      <p:cxnSp>
        <p:nvCxnSpPr>
          <p:cNvPr id="281" name="Google Shape;281;p35"/>
          <p:cNvCxnSpPr/>
          <p:nvPr/>
        </p:nvCxnSpPr>
        <p:spPr>
          <a:xfrm>
            <a:off x="7205025" y="2693625"/>
            <a:ext cx="3519900" cy="2544900"/>
          </a:xfrm>
          <a:prstGeom prst="straightConnector1">
            <a:avLst/>
          </a:prstGeom>
          <a:noFill/>
          <a:ln cap="flat" cmpd="sng" w="76200">
            <a:solidFill>
              <a:srgbClr val="CC0000"/>
            </a:solidFill>
            <a:prstDash val="solid"/>
            <a:round/>
            <a:headEnd len="med" w="med" type="none"/>
            <a:tailEnd len="med" w="med" type="triangle"/>
          </a:ln>
        </p:spPr>
      </p:cxnSp>
      <p:sp>
        <p:nvSpPr>
          <p:cNvPr id="282" name="Google Shape;282;p35"/>
          <p:cNvSpPr txBox="1"/>
          <p:nvPr/>
        </p:nvSpPr>
        <p:spPr>
          <a:xfrm>
            <a:off x="6427675" y="5241275"/>
            <a:ext cx="1652400" cy="13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latin typeface="Cambria"/>
                <a:ea typeface="Cambria"/>
                <a:cs typeface="Cambria"/>
                <a:sym typeface="Cambria"/>
              </a:rPr>
              <a:t>CLICK ON THE BUTTON</a:t>
            </a:r>
            <a:endParaRPr b="1" sz="2800">
              <a:latin typeface="Cambria"/>
              <a:ea typeface="Cambria"/>
              <a:cs typeface="Cambria"/>
              <a:sym typeface="Cambria"/>
            </a:endParaRPr>
          </a:p>
        </p:txBody>
      </p:sp>
      <p:pic>
        <p:nvPicPr>
          <p:cNvPr id="283" name="Google Shape;283;p35"/>
          <p:cNvPicPr preferRelativeResize="0"/>
          <p:nvPr/>
        </p:nvPicPr>
        <p:blipFill rotWithShape="1">
          <a:blip r:embed="rId6">
            <a:alphaModFix/>
          </a:blip>
          <a:srcRect b="32234" l="40523" r="40594" t="30317"/>
          <a:stretch/>
        </p:blipFill>
        <p:spPr>
          <a:xfrm>
            <a:off x="3866925" y="4978250"/>
            <a:ext cx="1815974" cy="1709700"/>
          </a:xfrm>
          <a:prstGeom prst="rect">
            <a:avLst/>
          </a:prstGeom>
          <a:noFill/>
          <a:ln>
            <a:noFill/>
          </a:ln>
        </p:spPr>
      </p:pic>
      <p:sp>
        <p:nvSpPr>
          <p:cNvPr id="284" name="Google Shape;284;p35"/>
          <p:cNvSpPr/>
          <p:nvPr/>
        </p:nvSpPr>
        <p:spPr>
          <a:xfrm>
            <a:off x="8002100" y="5738500"/>
            <a:ext cx="966600" cy="2622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5682897" y="5771225"/>
            <a:ext cx="826200" cy="2622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txBox="1"/>
          <p:nvPr/>
        </p:nvSpPr>
        <p:spPr>
          <a:xfrm>
            <a:off x="9006300" y="5347025"/>
            <a:ext cx="3185700" cy="11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7" name="Google Shape;287;p35"/>
          <p:cNvSpPr/>
          <p:nvPr/>
        </p:nvSpPr>
        <p:spPr>
          <a:xfrm>
            <a:off x="3040722" y="5738500"/>
            <a:ext cx="826200" cy="2622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5"/>
          <p:cNvPicPr preferRelativeResize="0"/>
          <p:nvPr/>
        </p:nvPicPr>
        <p:blipFill rotWithShape="1">
          <a:blip r:embed="rId7">
            <a:alphaModFix/>
          </a:blip>
          <a:srcRect b="10825" l="20417" r="21888" t="16176"/>
          <a:stretch/>
        </p:blipFill>
        <p:spPr>
          <a:xfrm>
            <a:off x="0" y="4784188"/>
            <a:ext cx="2891924" cy="1999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nvSpPr>
        <p:spPr>
          <a:xfrm>
            <a:off x="2692400" y="211991"/>
            <a:ext cx="73152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PROBLEM STATEMENT</a:t>
            </a:r>
            <a:endParaRPr b="1"/>
          </a:p>
        </p:txBody>
      </p:sp>
      <p:cxnSp>
        <p:nvCxnSpPr>
          <p:cNvPr id="80" name="Google Shape;80;p18"/>
          <p:cNvCxnSpPr/>
          <p:nvPr/>
        </p:nvCxnSpPr>
        <p:spPr>
          <a:xfrm>
            <a:off x="356025" y="1143000"/>
            <a:ext cx="11835900" cy="0"/>
          </a:xfrm>
          <a:prstGeom prst="straightConnector1">
            <a:avLst/>
          </a:prstGeom>
          <a:noFill/>
          <a:ln cap="flat" cmpd="sng" w="57150">
            <a:solidFill>
              <a:srgbClr val="C55A11"/>
            </a:solidFill>
            <a:prstDash val="solid"/>
            <a:miter lim="800000"/>
            <a:headEnd len="sm" w="sm" type="none"/>
            <a:tailEnd len="sm" w="sm" type="none"/>
          </a:ln>
        </p:spPr>
      </p:cxnSp>
      <p:sp>
        <p:nvSpPr>
          <p:cNvPr id="81" name="Google Shape;81;p18"/>
          <p:cNvSpPr txBox="1"/>
          <p:nvPr/>
        </p:nvSpPr>
        <p:spPr>
          <a:xfrm>
            <a:off x="356025" y="1366125"/>
            <a:ext cx="11411400" cy="5491800"/>
          </a:xfrm>
          <a:prstGeom prst="rect">
            <a:avLst/>
          </a:prstGeom>
          <a:noFill/>
          <a:ln>
            <a:noFill/>
          </a:ln>
        </p:spPr>
        <p:txBody>
          <a:bodyPr anchorCtr="0" anchor="t" bIns="45700" lIns="91425" spcFirstLastPara="1" rIns="91425" wrap="square" tIns="45700">
            <a:noAutofit/>
          </a:bodyPr>
          <a:lstStyle/>
          <a:p>
            <a:pPr indent="0" lvl="0" marL="11430" marR="0" rtl="0" algn="just">
              <a:lnSpc>
                <a:spcPct val="115000"/>
              </a:lnSpc>
              <a:spcBef>
                <a:spcPts val="1000"/>
              </a:spcBef>
              <a:spcAft>
                <a:spcPts val="0"/>
              </a:spcAft>
              <a:buClr>
                <a:schemeClr val="dk1"/>
              </a:buClr>
              <a:buSzPts val="1100"/>
              <a:buFont typeface="Arial"/>
              <a:buNone/>
            </a:pPr>
            <a:r>
              <a:rPr b="1" lang="en-US" sz="1900">
                <a:solidFill>
                  <a:srgbClr val="434343"/>
                </a:solidFill>
                <a:latin typeface="Nunito"/>
                <a:ea typeface="Nunito"/>
                <a:cs typeface="Nunito"/>
                <a:sym typeface="Nunito"/>
              </a:rPr>
              <a:t>The Education Department Govt of Sikkim, every year conducts the STET (State Teacher Eligibility Test) exam for all categories of teachers Primary Teacher, Graduate Teacher and Post Graduate Teacher before the recruitment exam. All the eligible candidates will apply for STET, so the applicants will be almost 5000. Checking all the documents, verifying them and issuing admit cards to individual candidates manually is a difficult job, which we have been carrying for many years. During this span of time we made human error and had to repeat the processes. What we want : To make the STET exam error free and quick solution, we are in need of online software or a window where candidates can login, register, fill the form and submit. Software should keep bio data of the candidate, print admits cards and later we can display online results of STET as well. During all the process automatic SMS and Email facilities should be included. Mobile app will be more convenient along with software. Challenges Network connectivity is not uniform all throughout the state of Sikkim so software should be developed in such a way that it can run with less network ,that is it can open only that window which candidate wants. Design an application that integrates with some reliable system like DigiLocker for verification of documents, or accept documents signed by DigiLocker eSign for document verification. Reduce manual intervention wherever possible, manual verification should be done only when the final offer letter is to be issued.</a:t>
            </a:r>
            <a:endParaRPr b="1" sz="1900">
              <a:solidFill>
                <a:srgbClr val="434343"/>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2771100" y="1990050"/>
            <a:ext cx="7442400" cy="25053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ELIGIBILITY</a:t>
            </a:r>
            <a:endParaRPr b="1" sz="8800">
              <a:solidFill>
                <a:schemeClr val="lt1"/>
              </a:solidFill>
              <a:latin typeface="Cambria"/>
              <a:ea typeface="Cambria"/>
              <a:cs typeface="Cambria"/>
              <a:sym typeface="Cambria"/>
            </a:endParaRPr>
          </a:p>
        </p:txBody>
      </p:sp>
      <p:sp>
        <p:nvSpPr>
          <p:cNvPr id="295" name="Google Shape;295;p36"/>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nvSpPr>
        <p:spPr>
          <a:xfrm>
            <a:off x="2794000" y="100944"/>
            <a:ext cx="7315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ELIGIBILITY</a:t>
            </a:r>
            <a:endParaRPr/>
          </a:p>
        </p:txBody>
      </p:sp>
      <p:cxnSp>
        <p:nvCxnSpPr>
          <p:cNvPr id="302" name="Google Shape;302;p37"/>
          <p:cNvCxnSpPr/>
          <p:nvPr/>
        </p:nvCxnSpPr>
        <p:spPr>
          <a:xfrm>
            <a:off x="-74950" y="993100"/>
            <a:ext cx="12266700" cy="17100"/>
          </a:xfrm>
          <a:prstGeom prst="straightConnector1">
            <a:avLst/>
          </a:prstGeom>
          <a:noFill/>
          <a:ln cap="flat" cmpd="sng" w="57150">
            <a:solidFill>
              <a:srgbClr val="C55A11"/>
            </a:solidFill>
            <a:prstDash val="solid"/>
            <a:miter lim="800000"/>
            <a:headEnd len="sm" w="sm" type="none"/>
            <a:tailEnd len="sm" w="sm" type="none"/>
          </a:ln>
        </p:spPr>
      </p:cxnSp>
      <p:pic>
        <p:nvPicPr>
          <p:cNvPr id="303" name="Google Shape;303;p37"/>
          <p:cNvPicPr preferRelativeResize="0"/>
          <p:nvPr/>
        </p:nvPicPr>
        <p:blipFill>
          <a:blip r:embed="rId3">
            <a:alphaModFix/>
          </a:blip>
          <a:stretch>
            <a:fillRect/>
          </a:stretch>
        </p:blipFill>
        <p:spPr>
          <a:xfrm>
            <a:off x="297450" y="1194350"/>
            <a:ext cx="11597101" cy="5543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8"/>
          <p:cNvSpPr/>
          <p:nvPr/>
        </p:nvSpPr>
        <p:spPr>
          <a:xfrm>
            <a:off x="2771100" y="1990050"/>
            <a:ext cx="7442400" cy="25053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RESULT</a:t>
            </a:r>
            <a:endParaRPr b="1" sz="8800">
              <a:solidFill>
                <a:schemeClr val="lt1"/>
              </a:solidFill>
              <a:latin typeface="Cambria"/>
              <a:ea typeface="Cambria"/>
              <a:cs typeface="Cambria"/>
              <a:sym typeface="Cambria"/>
            </a:endParaRPr>
          </a:p>
        </p:txBody>
      </p:sp>
      <p:sp>
        <p:nvSpPr>
          <p:cNvPr id="310" name="Google Shape;310;p38"/>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317" name="Google Shape;317;p39"/>
          <p:cNvSpPr txBox="1"/>
          <p:nvPr/>
        </p:nvSpPr>
        <p:spPr>
          <a:xfrm>
            <a:off x="978300" y="108550"/>
            <a:ext cx="9581400" cy="70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IF </a:t>
            </a:r>
            <a:r>
              <a:rPr b="1" lang="en-US" sz="4000">
                <a:solidFill>
                  <a:srgbClr val="00B0F0"/>
                </a:solidFill>
                <a:latin typeface="Calibri"/>
                <a:ea typeface="Calibri"/>
                <a:cs typeface="Calibri"/>
                <a:sym typeface="Calibri"/>
              </a:rPr>
              <a:t>RESULT IS NOT ANNOUNCED</a:t>
            </a:r>
            <a:endParaRPr/>
          </a:p>
        </p:txBody>
      </p:sp>
      <p:pic>
        <p:nvPicPr>
          <p:cNvPr id="318" name="Google Shape;318;p39"/>
          <p:cNvPicPr preferRelativeResize="0"/>
          <p:nvPr/>
        </p:nvPicPr>
        <p:blipFill>
          <a:blip r:embed="rId3">
            <a:alphaModFix/>
          </a:blip>
          <a:stretch>
            <a:fillRect/>
          </a:stretch>
        </p:blipFill>
        <p:spPr>
          <a:xfrm>
            <a:off x="459100" y="1344646"/>
            <a:ext cx="8233632" cy="4631418"/>
          </a:xfrm>
          <a:prstGeom prst="rect">
            <a:avLst/>
          </a:prstGeom>
          <a:noFill/>
          <a:ln>
            <a:noFill/>
          </a:ln>
        </p:spPr>
      </p:pic>
      <p:cxnSp>
        <p:nvCxnSpPr>
          <p:cNvPr id="319" name="Google Shape;319;p39"/>
          <p:cNvCxnSpPr/>
          <p:nvPr/>
        </p:nvCxnSpPr>
        <p:spPr>
          <a:xfrm>
            <a:off x="-132200" y="991525"/>
            <a:ext cx="12324300" cy="7200"/>
          </a:xfrm>
          <a:prstGeom prst="straightConnector1">
            <a:avLst/>
          </a:prstGeom>
          <a:noFill/>
          <a:ln cap="flat" cmpd="sng" w="57150">
            <a:solidFill>
              <a:srgbClr val="C55A11"/>
            </a:solidFill>
            <a:prstDash val="solid"/>
            <a:miter lim="800000"/>
            <a:headEnd len="sm" w="sm" type="none"/>
            <a:tailEnd len="sm" w="sm" type="none"/>
          </a:ln>
        </p:spPr>
      </p:cxnSp>
      <p:sp>
        <p:nvSpPr>
          <p:cNvPr id="320" name="Google Shape;320;p39"/>
          <p:cNvSpPr txBox="1"/>
          <p:nvPr/>
        </p:nvSpPr>
        <p:spPr>
          <a:xfrm>
            <a:off x="9418775" y="1344650"/>
            <a:ext cx="1867500" cy="1872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Cambria"/>
                <a:ea typeface="Cambria"/>
                <a:cs typeface="Cambria"/>
                <a:sym typeface="Cambria"/>
              </a:rPr>
              <a:t>T</a:t>
            </a:r>
            <a:r>
              <a:rPr b="1" lang="en-US" sz="2300">
                <a:latin typeface="Cambria"/>
                <a:ea typeface="Cambria"/>
                <a:cs typeface="Cambria"/>
                <a:sym typeface="Cambria"/>
              </a:rPr>
              <a:t>IME</a:t>
            </a:r>
            <a:r>
              <a:rPr b="1" lang="en-US" sz="2300">
                <a:latin typeface="Cambria"/>
                <a:ea typeface="Cambria"/>
                <a:cs typeface="Cambria"/>
                <a:sym typeface="Cambria"/>
              </a:rPr>
              <a:t> COUNTER Is Provided To Inform The USER</a:t>
            </a:r>
            <a:endParaRPr b="1" sz="2300">
              <a:latin typeface="Cambria"/>
              <a:ea typeface="Cambria"/>
              <a:cs typeface="Cambria"/>
              <a:sym typeface="Cambria"/>
            </a:endParaRPr>
          </a:p>
        </p:txBody>
      </p:sp>
      <p:cxnSp>
        <p:nvCxnSpPr>
          <p:cNvPr id="321" name="Google Shape;321;p39"/>
          <p:cNvCxnSpPr>
            <a:stCxn id="322" idx="3"/>
          </p:cNvCxnSpPr>
          <p:nvPr/>
        </p:nvCxnSpPr>
        <p:spPr>
          <a:xfrm flipH="1" rot="10800000">
            <a:off x="7717250" y="2379575"/>
            <a:ext cx="1619700" cy="958500"/>
          </a:xfrm>
          <a:prstGeom prst="straightConnector1">
            <a:avLst/>
          </a:prstGeom>
          <a:noFill/>
          <a:ln cap="flat" cmpd="sng" w="38100">
            <a:solidFill>
              <a:srgbClr val="CC0000"/>
            </a:solidFill>
            <a:prstDash val="solid"/>
            <a:round/>
            <a:headEnd len="med" w="med" type="none"/>
            <a:tailEnd len="med" w="med" type="triangle"/>
          </a:ln>
        </p:spPr>
      </p:cxnSp>
      <p:cxnSp>
        <p:nvCxnSpPr>
          <p:cNvPr id="323" name="Google Shape;323;p39"/>
          <p:cNvCxnSpPr>
            <a:stCxn id="324" idx="3"/>
          </p:cNvCxnSpPr>
          <p:nvPr/>
        </p:nvCxnSpPr>
        <p:spPr>
          <a:xfrm>
            <a:off x="7717250" y="4399375"/>
            <a:ext cx="1536900" cy="541500"/>
          </a:xfrm>
          <a:prstGeom prst="straightConnector1">
            <a:avLst/>
          </a:prstGeom>
          <a:noFill/>
          <a:ln cap="flat" cmpd="sng" w="38100">
            <a:solidFill>
              <a:srgbClr val="CC0000"/>
            </a:solidFill>
            <a:prstDash val="solid"/>
            <a:round/>
            <a:headEnd len="med" w="med" type="none"/>
            <a:tailEnd len="med" w="med" type="triangle"/>
          </a:ln>
        </p:spPr>
      </p:cxnSp>
      <p:sp>
        <p:nvSpPr>
          <p:cNvPr id="322" name="Google Shape;322;p39"/>
          <p:cNvSpPr/>
          <p:nvPr/>
        </p:nvSpPr>
        <p:spPr>
          <a:xfrm>
            <a:off x="5519450" y="3123275"/>
            <a:ext cx="2197800" cy="42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5519450" y="4184575"/>
            <a:ext cx="2197800" cy="42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txBox="1"/>
          <p:nvPr/>
        </p:nvSpPr>
        <p:spPr>
          <a:xfrm>
            <a:off x="9418775" y="3745050"/>
            <a:ext cx="1867500" cy="2503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Cambria"/>
                <a:ea typeface="Cambria"/>
                <a:cs typeface="Cambria"/>
                <a:sym typeface="Cambria"/>
              </a:rPr>
              <a:t>User can give his Email Id and then mail is given when Result comes</a:t>
            </a:r>
            <a:endParaRPr b="1" sz="2300">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nvSpPr>
        <p:spPr>
          <a:xfrm>
            <a:off x="2794000" y="108553"/>
            <a:ext cx="73152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RESULT ANNOUNCED</a:t>
            </a:r>
            <a:endParaRPr/>
          </a:p>
        </p:txBody>
      </p:sp>
      <p:cxnSp>
        <p:nvCxnSpPr>
          <p:cNvPr id="332" name="Google Shape;332;p40"/>
          <p:cNvCxnSpPr/>
          <p:nvPr/>
        </p:nvCxnSpPr>
        <p:spPr>
          <a:xfrm>
            <a:off x="-132200" y="991525"/>
            <a:ext cx="12324300" cy="7200"/>
          </a:xfrm>
          <a:prstGeom prst="straightConnector1">
            <a:avLst/>
          </a:prstGeom>
          <a:noFill/>
          <a:ln cap="flat" cmpd="sng" w="57150">
            <a:solidFill>
              <a:srgbClr val="C55A11"/>
            </a:solidFill>
            <a:prstDash val="solid"/>
            <a:miter lim="800000"/>
            <a:headEnd len="sm" w="sm" type="none"/>
            <a:tailEnd len="sm" w="sm" type="none"/>
          </a:ln>
        </p:spPr>
      </p:cxnSp>
      <p:pic>
        <p:nvPicPr>
          <p:cNvPr id="333" name="Google Shape;333;p40"/>
          <p:cNvPicPr preferRelativeResize="0"/>
          <p:nvPr/>
        </p:nvPicPr>
        <p:blipFill rotWithShape="1">
          <a:blip r:embed="rId3">
            <a:alphaModFix/>
          </a:blip>
          <a:srcRect b="5688" l="806" r="845" t="9916"/>
          <a:stretch/>
        </p:blipFill>
        <p:spPr>
          <a:xfrm>
            <a:off x="146900" y="1173800"/>
            <a:ext cx="7933974" cy="4643601"/>
          </a:xfrm>
          <a:prstGeom prst="rect">
            <a:avLst/>
          </a:prstGeom>
          <a:noFill/>
          <a:ln cap="flat" cmpd="sng" w="9525">
            <a:solidFill>
              <a:srgbClr val="000000"/>
            </a:solidFill>
            <a:prstDash val="solid"/>
            <a:round/>
            <a:headEnd len="sm" w="sm" type="none"/>
            <a:tailEnd len="sm" w="sm" type="none"/>
          </a:ln>
        </p:spPr>
      </p:pic>
      <p:pic>
        <p:nvPicPr>
          <p:cNvPr id="334" name="Google Shape;334;p40"/>
          <p:cNvPicPr preferRelativeResize="0"/>
          <p:nvPr/>
        </p:nvPicPr>
        <p:blipFill rotWithShape="1">
          <a:blip r:embed="rId4">
            <a:alphaModFix/>
          </a:blip>
          <a:srcRect b="7491" l="61045" r="11625" t="13481"/>
          <a:stretch/>
        </p:blipFill>
        <p:spPr>
          <a:xfrm>
            <a:off x="9303750" y="1173800"/>
            <a:ext cx="2759726" cy="4643601"/>
          </a:xfrm>
          <a:prstGeom prst="rect">
            <a:avLst/>
          </a:prstGeom>
          <a:noFill/>
          <a:ln cap="flat" cmpd="sng" w="9525">
            <a:solidFill>
              <a:srgbClr val="000000"/>
            </a:solidFill>
            <a:prstDash val="solid"/>
            <a:round/>
            <a:headEnd len="sm" w="sm" type="none"/>
            <a:tailEnd len="sm" w="sm" type="none"/>
          </a:ln>
        </p:spPr>
      </p:pic>
      <p:cxnSp>
        <p:nvCxnSpPr>
          <p:cNvPr id="335" name="Google Shape;335;p40"/>
          <p:cNvCxnSpPr/>
          <p:nvPr/>
        </p:nvCxnSpPr>
        <p:spPr>
          <a:xfrm flipH="1" rot="10800000">
            <a:off x="6610125" y="2809225"/>
            <a:ext cx="2792700" cy="347100"/>
          </a:xfrm>
          <a:prstGeom prst="straightConnector1">
            <a:avLst/>
          </a:prstGeom>
          <a:noFill/>
          <a:ln cap="flat" cmpd="sng" w="76200">
            <a:solidFill>
              <a:srgbClr val="CC0000"/>
            </a:solidFill>
            <a:prstDash val="solid"/>
            <a:round/>
            <a:headEnd len="med" w="med" type="none"/>
            <a:tailEnd len="med" w="med" type="triangle"/>
          </a:ln>
        </p:spPr>
      </p:cxnSp>
      <p:sp>
        <p:nvSpPr>
          <p:cNvPr id="336" name="Google Shape;336;p40"/>
          <p:cNvSpPr/>
          <p:nvPr/>
        </p:nvSpPr>
        <p:spPr>
          <a:xfrm>
            <a:off x="7626675" y="3602500"/>
            <a:ext cx="1528200" cy="1074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rgbClr val="660000"/>
                </a:solidFill>
                <a:latin typeface="Cambria"/>
                <a:ea typeface="Cambria"/>
                <a:cs typeface="Cambria"/>
                <a:sym typeface="Cambria"/>
              </a:rPr>
              <a:t>INSERT YOUR USER ID</a:t>
            </a:r>
            <a:endParaRPr b="1" sz="1900">
              <a:solidFill>
                <a:srgbClr val="660000"/>
              </a:solidFill>
              <a:latin typeface="Cambria"/>
              <a:ea typeface="Cambria"/>
              <a:cs typeface="Cambria"/>
              <a:sym typeface="Cambria"/>
            </a:endParaRPr>
          </a:p>
        </p:txBody>
      </p:sp>
      <p:sp>
        <p:nvSpPr>
          <p:cNvPr id="337" name="Google Shape;337;p40"/>
          <p:cNvSpPr txBox="1"/>
          <p:nvPr/>
        </p:nvSpPr>
        <p:spPr>
          <a:xfrm>
            <a:off x="5164325" y="5992475"/>
            <a:ext cx="3271800" cy="75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5B0F00"/>
                </a:solidFill>
                <a:latin typeface="Cambria"/>
                <a:ea typeface="Cambria"/>
                <a:cs typeface="Cambria"/>
                <a:sym typeface="Cambria"/>
              </a:rPr>
              <a:t>CLICK ON  THIS BUTTON TO PROCEED</a:t>
            </a:r>
            <a:endParaRPr b="1" sz="2000">
              <a:solidFill>
                <a:srgbClr val="5B0F00"/>
              </a:solidFill>
              <a:latin typeface="Cambria"/>
              <a:ea typeface="Cambria"/>
              <a:cs typeface="Cambria"/>
              <a:sym typeface="Cambria"/>
            </a:endParaRPr>
          </a:p>
        </p:txBody>
      </p:sp>
      <p:cxnSp>
        <p:nvCxnSpPr>
          <p:cNvPr id="338" name="Google Shape;338;p40"/>
          <p:cNvCxnSpPr/>
          <p:nvPr/>
        </p:nvCxnSpPr>
        <p:spPr>
          <a:xfrm flipH="1" rot="10800000">
            <a:off x="8270875" y="5502900"/>
            <a:ext cx="1512000" cy="754500"/>
          </a:xfrm>
          <a:prstGeom prst="straightConnector1">
            <a:avLst/>
          </a:prstGeom>
          <a:noFill/>
          <a:ln cap="flat" cmpd="sng" w="76200">
            <a:solidFill>
              <a:srgbClr val="CC0000"/>
            </a:solidFill>
            <a:prstDash val="solid"/>
            <a:round/>
            <a:headEnd len="med" w="med" type="none"/>
            <a:tailEnd len="med" w="med" type="triangle"/>
          </a:ln>
        </p:spPr>
      </p:cxnSp>
      <p:cxnSp>
        <p:nvCxnSpPr>
          <p:cNvPr id="339" name="Google Shape;339;p40"/>
          <p:cNvCxnSpPr/>
          <p:nvPr/>
        </p:nvCxnSpPr>
        <p:spPr>
          <a:xfrm>
            <a:off x="9171550" y="4594025"/>
            <a:ext cx="280800" cy="33000"/>
          </a:xfrm>
          <a:prstGeom prst="straightConnector1">
            <a:avLst/>
          </a:prstGeom>
          <a:noFill/>
          <a:ln cap="flat" cmpd="sng" w="28575">
            <a:solidFill>
              <a:srgbClr val="A64D79"/>
            </a:solidFill>
            <a:prstDash val="solid"/>
            <a:round/>
            <a:headEnd len="med" w="med" type="none"/>
            <a:tailEnd len="med" w="med" type="triangle"/>
          </a:ln>
        </p:spPr>
      </p:cxnSp>
      <p:cxnSp>
        <p:nvCxnSpPr>
          <p:cNvPr id="340" name="Google Shape;340;p40"/>
          <p:cNvCxnSpPr>
            <a:stCxn id="336" idx="1"/>
          </p:cNvCxnSpPr>
          <p:nvPr/>
        </p:nvCxnSpPr>
        <p:spPr>
          <a:xfrm flipH="1">
            <a:off x="5717775" y="4139650"/>
            <a:ext cx="1908900" cy="256200"/>
          </a:xfrm>
          <a:prstGeom prst="straightConnector1">
            <a:avLst/>
          </a:prstGeom>
          <a:noFill/>
          <a:ln cap="flat" cmpd="sng" w="28575">
            <a:solidFill>
              <a:srgbClr val="A64D79"/>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nvSpPr>
        <p:spPr>
          <a:xfrm>
            <a:off x="2794000" y="111616"/>
            <a:ext cx="73152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RESULT TEMPLATE</a:t>
            </a:r>
            <a:endParaRPr/>
          </a:p>
        </p:txBody>
      </p:sp>
      <p:cxnSp>
        <p:nvCxnSpPr>
          <p:cNvPr id="347" name="Google Shape;347;p41"/>
          <p:cNvCxnSpPr/>
          <p:nvPr/>
        </p:nvCxnSpPr>
        <p:spPr>
          <a:xfrm>
            <a:off x="711200" y="1000620"/>
            <a:ext cx="11480800" cy="1588"/>
          </a:xfrm>
          <a:prstGeom prst="straightConnector1">
            <a:avLst/>
          </a:prstGeom>
          <a:noFill/>
          <a:ln cap="flat" cmpd="sng" w="57150">
            <a:solidFill>
              <a:srgbClr val="C55A11"/>
            </a:solidFill>
            <a:prstDash val="solid"/>
            <a:miter lim="800000"/>
            <a:headEnd len="sm" w="sm" type="none"/>
            <a:tailEnd len="sm" w="sm" type="none"/>
          </a:ln>
        </p:spPr>
      </p:cxnSp>
      <p:pic>
        <p:nvPicPr>
          <p:cNvPr id="348" name="Google Shape;348;p41"/>
          <p:cNvPicPr preferRelativeResize="0"/>
          <p:nvPr/>
        </p:nvPicPr>
        <p:blipFill rotWithShape="1">
          <a:blip r:embed="rId3">
            <a:alphaModFix/>
          </a:blip>
          <a:srcRect b="6487" l="14424" r="10837" t="14678"/>
          <a:stretch/>
        </p:blipFill>
        <p:spPr>
          <a:xfrm>
            <a:off x="1784750" y="1183325"/>
            <a:ext cx="8841025" cy="5242925"/>
          </a:xfrm>
          <a:prstGeom prst="rect">
            <a:avLst/>
          </a:prstGeom>
          <a:noFill/>
          <a:ln>
            <a:noFill/>
          </a:ln>
        </p:spPr>
      </p:pic>
      <p:pic>
        <p:nvPicPr>
          <p:cNvPr id="349" name="Google Shape;349;p41"/>
          <p:cNvPicPr preferRelativeResize="0"/>
          <p:nvPr/>
        </p:nvPicPr>
        <p:blipFill rotWithShape="1">
          <a:blip r:embed="rId4">
            <a:alphaModFix/>
          </a:blip>
          <a:srcRect b="61450" l="60856" r="21929" t="30594"/>
          <a:stretch/>
        </p:blipFill>
        <p:spPr>
          <a:xfrm>
            <a:off x="944289" y="1437700"/>
            <a:ext cx="2724309" cy="707875"/>
          </a:xfrm>
          <a:prstGeom prst="rect">
            <a:avLst/>
          </a:prstGeom>
          <a:noFill/>
          <a:ln>
            <a:noFill/>
          </a:ln>
        </p:spPr>
      </p:pic>
      <p:pic>
        <p:nvPicPr>
          <p:cNvPr id="350" name="Google Shape;350;p41"/>
          <p:cNvPicPr preferRelativeResize="0"/>
          <p:nvPr/>
        </p:nvPicPr>
        <p:blipFill rotWithShape="1">
          <a:blip r:embed="rId4">
            <a:alphaModFix/>
          </a:blip>
          <a:srcRect b="61450" l="78249" r="11287" t="30594"/>
          <a:stretch/>
        </p:blipFill>
        <p:spPr>
          <a:xfrm>
            <a:off x="8725375" y="1356975"/>
            <a:ext cx="2445751" cy="704076"/>
          </a:xfrm>
          <a:prstGeom prst="rect">
            <a:avLst/>
          </a:prstGeom>
          <a:noFill/>
          <a:ln>
            <a:noFill/>
          </a:ln>
        </p:spPr>
      </p:pic>
      <p:cxnSp>
        <p:nvCxnSpPr>
          <p:cNvPr id="351" name="Google Shape;351;p41"/>
          <p:cNvCxnSpPr/>
          <p:nvPr/>
        </p:nvCxnSpPr>
        <p:spPr>
          <a:xfrm flipH="1" rot="10800000">
            <a:off x="644475" y="2214175"/>
            <a:ext cx="297300" cy="644700"/>
          </a:xfrm>
          <a:prstGeom prst="straightConnector1">
            <a:avLst/>
          </a:prstGeom>
          <a:noFill/>
          <a:ln cap="flat" cmpd="sng" w="9525">
            <a:solidFill>
              <a:srgbClr val="A61C00"/>
            </a:solidFill>
            <a:prstDash val="solid"/>
            <a:round/>
            <a:headEnd len="med" w="med" type="none"/>
            <a:tailEnd len="med" w="med" type="triangle"/>
          </a:ln>
        </p:spPr>
      </p:cxnSp>
      <p:sp>
        <p:nvSpPr>
          <p:cNvPr id="352" name="Google Shape;352;p41"/>
          <p:cNvSpPr txBox="1"/>
          <p:nvPr/>
        </p:nvSpPr>
        <p:spPr>
          <a:xfrm>
            <a:off x="82550" y="2743200"/>
            <a:ext cx="1702200" cy="122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b="1" lang="en-US" sz="1600">
                <a:solidFill>
                  <a:srgbClr val="A64D79"/>
                </a:solidFill>
                <a:latin typeface="Nunito"/>
                <a:ea typeface="Nunito"/>
                <a:cs typeface="Nunito"/>
                <a:sym typeface="Nunito"/>
              </a:rPr>
              <a:t>User  can check another result by approaching  another User Id.</a:t>
            </a:r>
            <a:endParaRPr b="1" sz="1600">
              <a:solidFill>
                <a:srgbClr val="A64D79"/>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353" name="Google Shape;353;p41"/>
          <p:cNvCxnSpPr/>
          <p:nvPr/>
        </p:nvCxnSpPr>
        <p:spPr>
          <a:xfrm rot="10800000">
            <a:off x="10972700" y="2145575"/>
            <a:ext cx="419700" cy="627900"/>
          </a:xfrm>
          <a:prstGeom prst="straightConnector1">
            <a:avLst/>
          </a:prstGeom>
          <a:noFill/>
          <a:ln cap="flat" cmpd="sng" w="9525">
            <a:solidFill>
              <a:srgbClr val="A61C00"/>
            </a:solidFill>
            <a:prstDash val="solid"/>
            <a:round/>
            <a:headEnd len="med" w="med" type="none"/>
            <a:tailEnd len="med" w="med" type="triangle"/>
          </a:ln>
        </p:spPr>
      </p:cxnSp>
      <p:sp>
        <p:nvSpPr>
          <p:cNvPr id="354" name="Google Shape;354;p41"/>
          <p:cNvSpPr txBox="1"/>
          <p:nvPr/>
        </p:nvSpPr>
        <p:spPr>
          <a:xfrm>
            <a:off x="10757975" y="2627400"/>
            <a:ext cx="1566300" cy="1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C27BA0"/>
                </a:solidFill>
                <a:latin typeface="Calibri"/>
                <a:ea typeface="Calibri"/>
                <a:cs typeface="Calibri"/>
                <a:sym typeface="Calibri"/>
              </a:rPr>
              <a:t>User can download the result in pdf format.</a:t>
            </a:r>
            <a:endParaRPr b="1" sz="1600">
              <a:solidFill>
                <a:srgbClr val="C27BA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p:nvPr/>
        </p:nvSpPr>
        <p:spPr>
          <a:xfrm>
            <a:off x="1798825" y="1817550"/>
            <a:ext cx="8544300" cy="26778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REGISTRATION</a:t>
            </a:r>
            <a:endParaRPr b="1" sz="8800">
              <a:solidFill>
                <a:schemeClr val="lt1"/>
              </a:solidFill>
              <a:latin typeface="Cambria"/>
              <a:ea typeface="Cambria"/>
              <a:cs typeface="Cambria"/>
              <a:sym typeface="Cambria"/>
            </a:endParaRPr>
          </a:p>
        </p:txBody>
      </p:sp>
      <p:sp>
        <p:nvSpPr>
          <p:cNvPr id="361" name="Google Shape;361;p42"/>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cxnSp>
        <p:nvCxnSpPr>
          <p:cNvPr id="367" name="Google Shape;367;p43"/>
          <p:cNvCxnSpPr/>
          <p:nvPr/>
        </p:nvCxnSpPr>
        <p:spPr>
          <a:xfrm>
            <a:off x="-132200" y="1057625"/>
            <a:ext cx="12324300" cy="13800"/>
          </a:xfrm>
          <a:prstGeom prst="straightConnector1">
            <a:avLst/>
          </a:prstGeom>
          <a:noFill/>
          <a:ln cap="flat" cmpd="sng" w="57150">
            <a:solidFill>
              <a:srgbClr val="C55A11"/>
            </a:solidFill>
            <a:prstDash val="solid"/>
            <a:miter lim="800000"/>
            <a:headEnd len="sm" w="sm" type="none"/>
            <a:tailEnd len="sm" w="sm" type="none"/>
          </a:ln>
        </p:spPr>
      </p:cxnSp>
      <p:sp>
        <p:nvSpPr>
          <p:cNvPr id="368" name="Google Shape;368;p43"/>
          <p:cNvSpPr txBox="1"/>
          <p:nvPr/>
        </p:nvSpPr>
        <p:spPr>
          <a:xfrm>
            <a:off x="1024575" y="234200"/>
            <a:ext cx="104607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STEPS TO DO THE REGISTRATION</a:t>
            </a:r>
            <a:endParaRPr/>
          </a:p>
        </p:txBody>
      </p:sp>
      <p:sp>
        <p:nvSpPr>
          <p:cNvPr id="369" name="Google Shape;369;p43"/>
          <p:cNvSpPr/>
          <p:nvPr/>
        </p:nvSpPr>
        <p:spPr>
          <a:xfrm>
            <a:off x="4852675" y="1675663"/>
            <a:ext cx="2928900" cy="874200"/>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500">
                <a:solidFill>
                  <a:srgbClr val="FFFFFF"/>
                </a:solidFill>
                <a:latin typeface="Roboto"/>
                <a:ea typeface="Roboto"/>
                <a:cs typeface="Roboto"/>
                <a:sym typeface="Roboto"/>
              </a:rPr>
              <a:t>REGISTRATION</a:t>
            </a:r>
            <a:endParaRPr sz="3100">
              <a:solidFill>
                <a:srgbClr val="FFFFFF"/>
              </a:solidFill>
            </a:endParaRPr>
          </a:p>
        </p:txBody>
      </p:sp>
      <p:sp>
        <p:nvSpPr>
          <p:cNvPr id="370" name="Google Shape;370;p43"/>
          <p:cNvSpPr/>
          <p:nvPr/>
        </p:nvSpPr>
        <p:spPr>
          <a:xfrm>
            <a:off x="9651662" y="3159406"/>
            <a:ext cx="2050800" cy="590100"/>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000">
                <a:solidFill>
                  <a:srgbClr val="FFFFFF"/>
                </a:solidFill>
                <a:latin typeface="Roboto"/>
                <a:ea typeface="Roboto"/>
                <a:cs typeface="Roboto"/>
                <a:sym typeface="Roboto"/>
              </a:rPr>
              <a:t>STEP4</a:t>
            </a:r>
            <a:endParaRPr sz="2600">
              <a:solidFill>
                <a:srgbClr val="FFFFFF"/>
              </a:solidFill>
            </a:endParaRPr>
          </a:p>
        </p:txBody>
      </p:sp>
      <p:sp>
        <p:nvSpPr>
          <p:cNvPr id="371" name="Google Shape;371;p43"/>
          <p:cNvSpPr/>
          <p:nvPr/>
        </p:nvSpPr>
        <p:spPr>
          <a:xfrm>
            <a:off x="3542033" y="3159406"/>
            <a:ext cx="2050800" cy="590100"/>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000">
                <a:solidFill>
                  <a:srgbClr val="FFFFFF"/>
                </a:solidFill>
                <a:latin typeface="Roboto"/>
                <a:ea typeface="Roboto"/>
                <a:cs typeface="Roboto"/>
                <a:sym typeface="Roboto"/>
              </a:rPr>
              <a:t>STEP 2</a:t>
            </a:r>
            <a:endParaRPr sz="2600">
              <a:solidFill>
                <a:srgbClr val="FFFFFF"/>
              </a:solidFill>
            </a:endParaRPr>
          </a:p>
        </p:txBody>
      </p:sp>
      <p:sp>
        <p:nvSpPr>
          <p:cNvPr id="372" name="Google Shape;372;p43"/>
          <p:cNvSpPr/>
          <p:nvPr/>
        </p:nvSpPr>
        <p:spPr>
          <a:xfrm>
            <a:off x="489550" y="3159408"/>
            <a:ext cx="2050800" cy="5901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000">
                <a:solidFill>
                  <a:srgbClr val="FFFFFF"/>
                </a:solidFill>
                <a:latin typeface="Roboto"/>
                <a:ea typeface="Roboto"/>
                <a:cs typeface="Roboto"/>
                <a:sym typeface="Roboto"/>
              </a:rPr>
              <a:t>STEP 1</a:t>
            </a:r>
            <a:endParaRPr sz="2600">
              <a:solidFill>
                <a:srgbClr val="FFFFFF"/>
              </a:solidFill>
            </a:endParaRPr>
          </a:p>
        </p:txBody>
      </p:sp>
      <p:sp>
        <p:nvSpPr>
          <p:cNvPr id="373" name="Google Shape;373;p43"/>
          <p:cNvSpPr/>
          <p:nvPr/>
        </p:nvSpPr>
        <p:spPr>
          <a:xfrm>
            <a:off x="6756391" y="3159408"/>
            <a:ext cx="2050800" cy="5901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000">
                <a:solidFill>
                  <a:srgbClr val="FFFFFF"/>
                </a:solidFill>
                <a:latin typeface="Roboto"/>
                <a:ea typeface="Roboto"/>
                <a:cs typeface="Roboto"/>
                <a:sym typeface="Roboto"/>
              </a:rPr>
              <a:t>STEP 3</a:t>
            </a:r>
            <a:endParaRPr sz="2600">
              <a:solidFill>
                <a:srgbClr val="FFFFFF"/>
              </a:solidFill>
            </a:endParaRPr>
          </a:p>
        </p:txBody>
      </p:sp>
      <p:cxnSp>
        <p:nvCxnSpPr>
          <p:cNvPr id="374" name="Google Shape;374;p43"/>
          <p:cNvCxnSpPr>
            <a:stCxn id="369" idx="2"/>
            <a:endCxn id="370" idx="0"/>
          </p:cNvCxnSpPr>
          <p:nvPr/>
        </p:nvCxnSpPr>
        <p:spPr>
          <a:xfrm flipH="1" rot="-5400000">
            <a:off x="8192275" y="674713"/>
            <a:ext cx="609600" cy="4359900"/>
          </a:xfrm>
          <a:prstGeom prst="bentConnector3">
            <a:avLst>
              <a:gd fmla="val 49995" name="adj1"/>
            </a:avLst>
          </a:prstGeom>
          <a:noFill/>
          <a:ln cap="flat" cmpd="sng" w="19050">
            <a:solidFill>
              <a:srgbClr val="000000"/>
            </a:solidFill>
            <a:prstDash val="solid"/>
            <a:round/>
            <a:headEnd len="sm" w="sm" type="none"/>
            <a:tailEnd len="sm" w="sm" type="none"/>
          </a:ln>
        </p:spPr>
      </p:cxnSp>
      <p:cxnSp>
        <p:nvCxnSpPr>
          <p:cNvPr id="375" name="Google Shape;375;p43"/>
          <p:cNvCxnSpPr>
            <a:stCxn id="372" idx="0"/>
            <a:endCxn id="369" idx="2"/>
          </p:cNvCxnSpPr>
          <p:nvPr/>
        </p:nvCxnSpPr>
        <p:spPr>
          <a:xfrm rot="-5400000">
            <a:off x="3611200" y="453558"/>
            <a:ext cx="609600" cy="4802100"/>
          </a:xfrm>
          <a:prstGeom prst="bentConnector3">
            <a:avLst>
              <a:gd fmla="val 49996" name="adj1"/>
            </a:avLst>
          </a:prstGeom>
          <a:noFill/>
          <a:ln cap="flat" cmpd="sng" w="19050">
            <a:solidFill>
              <a:srgbClr val="000000"/>
            </a:solidFill>
            <a:prstDash val="solid"/>
            <a:round/>
            <a:headEnd len="sm" w="sm" type="none"/>
            <a:tailEnd len="sm" w="sm" type="none"/>
          </a:ln>
        </p:spPr>
      </p:cxnSp>
      <p:cxnSp>
        <p:nvCxnSpPr>
          <p:cNvPr id="376" name="Google Shape;376;p43"/>
          <p:cNvCxnSpPr>
            <a:stCxn id="371" idx="0"/>
          </p:cNvCxnSpPr>
          <p:nvPr/>
        </p:nvCxnSpPr>
        <p:spPr>
          <a:xfrm flipH="1" rot="10800000">
            <a:off x="4567433" y="2851306"/>
            <a:ext cx="4200" cy="308100"/>
          </a:xfrm>
          <a:prstGeom prst="straightConnector1">
            <a:avLst/>
          </a:prstGeom>
          <a:noFill/>
          <a:ln cap="flat" cmpd="sng" w="19050">
            <a:solidFill>
              <a:srgbClr val="000000"/>
            </a:solidFill>
            <a:prstDash val="solid"/>
            <a:round/>
            <a:headEnd len="med" w="med" type="none"/>
            <a:tailEnd len="med" w="med" type="none"/>
          </a:ln>
        </p:spPr>
      </p:cxnSp>
      <p:cxnSp>
        <p:nvCxnSpPr>
          <p:cNvPr id="377" name="Google Shape;377;p43"/>
          <p:cNvCxnSpPr>
            <a:stCxn id="373" idx="0"/>
          </p:cNvCxnSpPr>
          <p:nvPr/>
        </p:nvCxnSpPr>
        <p:spPr>
          <a:xfrm flipH="1" rot="10800000">
            <a:off x="7781791" y="2867808"/>
            <a:ext cx="12300" cy="291600"/>
          </a:xfrm>
          <a:prstGeom prst="straightConnector1">
            <a:avLst/>
          </a:prstGeom>
          <a:noFill/>
          <a:ln cap="flat" cmpd="sng" w="19050">
            <a:solidFill>
              <a:srgbClr val="000000"/>
            </a:solidFill>
            <a:prstDash val="solid"/>
            <a:round/>
            <a:headEnd len="med" w="med" type="none"/>
            <a:tailEnd len="med" w="med" type="none"/>
          </a:ln>
        </p:spPr>
      </p:cxnSp>
      <p:sp>
        <p:nvSpPr>
          <p:cNvPr id="378" name="Google Shape;378;p43"/>
          <p:cNvSpPr txBox="1"/>
          <p:nvPr/>
        </p:nvSpPr>
        <p:spPr>
          <a:xfrm>
            <a:off x="3688300" y="4536138"/>
            <a:ext cx="2054100" cy="646200"/>
          </a:xfrm>
          <a:prstGeom prst="rect">
            <a:avLst/>
          </a:prstGeom>
          <a:noFill/>
          <a:ln cap="flat" cmpd="sng" w="19050">
            <a:solidFill>
              <a:srgbClr val="A72A1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A72A1E"/>
                </a:solidFill>
                <a:latin typeface="Roboto"/>
                <a:ea typeface="Roboto"/>
                <a:cs typeface="Roboto"/>
                <a:sym typeface="Roboto"/>
              </a:rPr>
              <a:t>Address Details</a:t>
            </a:r>
            <a:endParaRPr b="1" sz="2000">
              <a:solidFill>
                <a:srgbClr val="A72A1E"/>
              </a:solidFill>
              <a:latin typeface="Roboto"/>
              <a:ea typeface="Roboto"/>
              <a:cs typeface="Roboto"/>
              <a:sym typeface="Roboto"/>
            </a:endParaRPr>
          </a:p>
        </p:txBody>
      </p:sp>
      <p:sp>
        <p:nvSpPr>
          <p:cNvPr id="379" name="Google Shape;379;p43"/>
          <p:cNvSpPr txBox="1"/>
          <p:nvPr/>
        </p:nvSpPr>
        <p:spPr>
          <a:xfrm>
            <a:off x="589175" y="4536137"/>
            <a:ext cx="2050800" cy="646200"/>
          </a:xfrm>
          <a:prstGeom prst="rect">
            <a:avLst/>
          </a:prstGeom>
          <a:noFill/>
          <a:ln cap="flat" cmpd="sng" w="19050">
            <a:solidFill>
              <a:srgbClr val="A72A1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A72A1E"/>
                </a:solidFill>
                <a:latin typeface="Roboto"/>
                <a:ea typeface="Roboto"/>
                <a:cs typeface="Roboto"/>
                <a:sym typeface="Roboto"/>
              </a:rPr>
              <a:t>Basic Details</a:t>
            </a:r>
            <a:endParaRPr b="1" sz="2000">
              <a:solidFill>
                <a:srgbClr val="A72A1E"/>
              </a:solidFill>
              <a:latin typeface="Roboto"/>
              <a:ea typeface="Roboto"/>
              <a:cs typeface="Roboto"/>
              <a:sym typeface="Roboto"/>
            </a:endParaRPr>
          </a:p>
        </p:txBody>
      </p:sp>
      <p:sp>
        <p:nvSpPr>
          <p:cNvPr id="380" name="Google Shape;380;p43"/>
          <p:cNvSpPr txBox="1"/>
          <p:nvPr/>
        </p:nvSpPr>
        <p:spPr>
          <a:xfrm>
            <a:off x="9651650" y="4488916"/>
            <a:ext cx="2050800" cy="646200"/>
          </a:xfrm>
          <a:prstGeom prst="rect">
            <a:avLst/>
          </a:prstGeom>
          <a:noFill/>
          <a:ln cap="flat" cmpd="sng" w="19050">
            <a:solidFill>
              <a:srgbClr val="A72A1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A72A1E"/>
                </a:solidFill>
                <a:latin typeface="Roboto"/>
                <a:ea typeface="Roboto"/>
                <a:cs typeface="Roboto"/>
                <a:sym typeface="Roboto"/>
              </a:rPr>
              <a:t>Image/Upload and Payment</a:t>
            </a:r>
            <a:endParaRPr b="1" sz="2000">
              <a:solidFill>
                <a:srgbClr val="A72A1E"/>
              </a:solidFill>
              <a:latin typeface="Roboto"/>
              <a:ea typeface="Roboto"/>
              <a:cs typeface="Roboto"/>
              <a:sym typeface="Roboto"/>
            </a:endParaRPr>
          </a:p>
        </p:txBody>
      </p:sp>
      <p:sp>
        <p:nvSpPr>
          <p:cNvPr id="381" name="Google Shape;381;p43"/>
          <p:cNvSpPr txBox="1"/>
          <p:nvPr/>
        </p:nvSpPr>
        <p:spPr>
          <a:xfrm>
            <a:off x="6893950" y="4488916"/>
            <a:ext cx="2050800" cy="646200"/>
          </a:xfrm>
          <a:prstGeom prst="rect">
            <a:avLst/>
          </a:prstGeom>
          <a:noFill/>
          <a:ln cap="flat" cmpd="sng" w="19050">
            <a:solidFill>
              <a:srgbClr val="A72A1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A72A1E"/>
                </a:solidFill>
                <a:latin typeface="Roboto"/>
                <a:ea typeface="Roboto"/>
                <a:cs typeface="Roboto"/>
                <a:sym typeface="Roboto"/>
              </a:rPr>
              <a:t>Education Details</a:t>
            </a:r>
            <a:endParaRPr b="1" sz="2000">
              <a:solidFill>
                <a:srgbClr val="A72A1E"/>
              </a:solidFill>
              <a:latin typeface="Roboto"/>
              <a:ea typeface="Roboto"/>
              <a:cs typeface="Roboto"/>
              <a:sym typeface="Roboto"/>
            </a:endParaRPr>
          </a:p>
        </p:txBody>
      </p:sp>
      <p:cxnSp>
        <p:nvCxnSpPr>
          <p:cNvPr id="382" name="Google Shape;382;p43"/>
          <p:cNvCxnSpPr>
            <a:stCxn id="370" idx="2"/>
            <a:endCxn id="380" idx="0"/>
          </p:cNvCxnSpPr>
          <p:nvPr/>
        </p:nvCxnSpPr>
        <p:spPr>
          <a:xfrm>
            <a:off x="10677062" y="3749506"/>
            <a:ext cx="0" cy="739500"/>
          </a:xfrm>
          <a:prstGeom prst="straightConnector1">
            <a:avLst/>
          </a:prstGeom>
          <a:noFill/>
          <a:ln cap="flat" cmpd="sng" w="19050">
            <a:solidFill>
              <a:srgbClr val="000000"/>
            </a:solidFill>
            <a:prstDash val="solid"/>
            <a:round/>
            <a:headEnd len="med" w="med" type="none"/>
            <a:tailEnd len="med" w="med" type="none"/>
          </a:ln>
        </p:spPr>
      </p:cxnSp>
      <p:cxnSp>
        <p:nvCxnSpPr>
          <p:cNvPr id="383" name="Google Shape;383;p43"/>
          <p:cNvCxnSpPr/>
          <p:nvPr/>
        </p:nvCxnSpPr>
        <p:spPr>
          <a:xfrm>
            <a:off x="7787962" y="3696856"/>
            <a:ext cx="0" cy="815700"/>
          </a:xfrm>
          <a:prstGeom prst="straightConnector1">
            <a:avLst/>
          </a:prstGeom>
          <a:noFill/>
          <a:ln cap="flat" cmpd="sng" w="19050">
            <a:solidFill>
              <a:srgbClr val="000000"/>
            </a:solidFill>
            <a:prstDash val="solid"/>
            <a:round/>
            <a:headEnd len="med" w="med" type="none"/>
            <a:tailEnd len="med" w="med" type="none"/>
          </a:ln>
        </p:spPr>
      </p:cxnSp>
      <p:cxnSp>
        <p:nvCxnSpPr>
          <p:cNvPr id="384" name="Google Shape;384;p43"/>
          <p:cNvCxnSpPr/>
          <p:nvPr/>
        </p:nvCxnSpPr>
        <p:spPr>
          <a:xfrm>
            <a:off x="4569537" y="3696856"/>
            <a:ext cx="0" cy="815700"/>
          </a:xfrm>
          <a:prstGeom prst="straightConnector1">
            <a:avLst/>
          </a:prstGeom>
          <a:noFill/>
          <a:ln cap="flat" cmpd="sng" w="19050">
            <a:solidFill>
              <a:srgbClr val="000000"/>
            </a:solidFill>
            <a:prstDash val="solid"/>
            <a:round/>
            <a:headEnd len="med" w="med" type="none"/>
            <a:tailEnd len="med" w="med" type="none"/>
          </a:ln>
        </p:spPr>
      </p:cxnSp>
      <p:cxnSp>
        <p:nvCxnSpPr>
          <p:cNvPr id="385" name="Google Shape;385;p43"/>
          <p:cNvCxnSpPr/>
          <p:nvPr/>
        </p:nvCxnSpPr>
        <p:spPr>
          <a:xfrm>
            <a:off x="1514962" y="3696868"/>
            <a:ext cx="0" cy="8157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p:nvPr/>
        </p:nvCxnSpPr>
        <p:spPr>
          <a:xfrm>
            <a:off x="-330500" y="1024575"/>
            <a:ext cx="12522600" cy="15300"/>
          </a:xfrm>
          <a:prstGeom prst="straightConnector1">
            <a:avLst/>
          </a:prstGeom>
          <a:noFill/>
          <a:ln cap="flat" cmpd="sng" w="57150">
            <a:solidFill>
              <a:srgbClr val="C55A11"/>
            </a:solidFill>
            <a:prstDash val="solid"/>
            <a:miter lim="800000"/>
            <a:headEnd len="sm" w="sm" type="none"/>
            <a:tailEnd len="sm" w="sm" type="none"/>
          </a:ln>
        </p:spPr>
      </p:cxnSp>
      <p:sp>
        <p:nvSpPr>
          <p:cNvPr id="392" name="Google Shape;392;p44"/>
          <p:cNvSpPr txBox="1"/>
          <p:nvPr/>
        </p:nvSpPr>
        <p:spPr>
          <a:xfrm>
            <a:off x="2794000" y="234203"/>
            <a:ext cx="73152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PARTICULARS REQUIRED</a:t>
            </a:r>
            <a:endParaRPr b="1" i="0" sz="3600" u="none" cap="none" strike="noStrike">
              <a:solidFill>
                <a:srgbClr val="00B0F0"/>
              </a:solidFill>
              <a:latin typeface="Calibri"/>
              <a:ea typeface="Calibri"/>
              <a:cs typeface="Calibri"/>
              <a:sym typeface="Calibri"/>
            </a:endParaRPr>
          </a:p>
        </p:txBody>
      </p:sp>
      <p:pic>
        <p:nvPicPr>
          <p:cNvPr id="393" name="Google Shape;393;p44"/>
          <p:cNvPicPr preferRelativeResize="0"/>
          <p:nvPr/>
        </p:nvPicPr>
        <p:blipFill rotWithShape="1">
          <a:blip r:embed="rId3">
            <a:alphaModFix/>
          </a:blip>
          <a:srcRect b="6757" l="1504" r="1426" t="9300"/>
          <a:stretch/>
        </p:blipFill>
        <p:spPr>
          <a:xfrm>
            <a:off x="2794000" y="1183925"/>
            <a:ext cx="9518749" cy="4628225"/>
          </a:xfrm>
          <a:prstGeom prst="rect">
            <a:avLst/>
          </a:prstGeom>
          <a:noFill/>
          <a:ln>
            <a:noFill/>
          </a:ln>
        </p:spPr>
      </p:pic>
      <p:pic>
        <p:nvPicPr>
          <p:cNvPr id="394" name="Google Shape;394;p44"/>
          <p:cNvPicPr preferRelativeResize="0"/>
          <p:nvPr/>
        </p:nvPicPr>
        <p:blipFill rotWithShape="1">
          <a:blip r:embed="rId4">
            <a:alphaModFix/>
          </a:blip>
          <a:srcRect b="30322" l="42263" r="44979" t="38512"/>
          <a:stretch/>
        </p:blipFill>
        <p:spPr>
          <a:xfrm>
            <a:off x="637075" y="1503513"/>
            <a:ext cx="1555249" cy="2136225"/>
          </a:xfrm>
          <a:prstGeom prst="rect">
            <a:avLst/>
          </a:prstGeom>
          <a:noFill/>
          <a:ln>
            <a:noFill/>
          </a:ln>
        </p:spPr>
      </p:pic>
      <p:sp>
        <p:nvSpPr>
          <p:cNvPr id="395" name="Google Shape;395;p44"/>
          <p:cNvSpPr/>
          <p:nvPr/>
        </p:nvSpPr>
        <p:spPr>
          <a:xfrm>
            <a:off x="2323450" y="2468575"/>
            <a:ext cx="1184700" cy="206100"/>
          </a:xfrm>
          <a:prstGeom prst="lef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3508150" y="2165900"/>
            <a:ext cx="1461600" cy="6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4"/>
          <p:cNvPicPr preferRelativeResize="0"/>
          <p:nvPr/>
        </p:nvPicPr>
        <p:blipFill rotWithShape="1">
          <a:blip r:embed="rId5">
            <a:alphaModFix/>
          </a:blip>
          <a:srcRect b="11545" l="1085" r="1996" t="9378"/>
          <a:stretch/>
        </p:blipFill>
        <p:spPr>
          <a:xfrm>
            <a:off x="99150" y="4665325"/>
            <a:ext cx="3590849" cy="1647274"/>
          </a:xfrm>
          <a:prstGeom prst="rect">
            <a:avLst/>
          </a:prstGeom>
          <a:noFill/>
          <a:ln>
            <a:noFill/>
          </a:ln>
        </p:spPr>
      </p:pic>
      <p:sp>
        <p:nvSpPr>
          <p:cNvPr id="398" name="Google Shape;398;p44"/>
          <p:cNvSpPr/>
          <p:nvPr/>
        </p:nvSpPr>
        <p:spPr>
          <a:xfrm>
            <a:off x="1454225" y="3536425"/>
            <a:ext cx="231300" cy="1128900"/>
          </a:xfrm>
          <a:prstGeom prst="down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10989325" y="2313550"/>
            <a:ext cx="528900" cy="4296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txBox="1"/>
          <p:nvPr/>
        </p:nvSpPr>
        <p:spPr>
          <a:xfrm>
            <a:off x="10179575" y="3429050"/>
            <a:ext cx="2133300" cy="920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Cambria"/>
                <a:ea typeface="Cambria"/>
                <a:cs typeface="Cambria"/>
                <a:sym typeface="Cambria"/>
              </a:rPr>
              <a:t>HIDE/SHOW INSTRUCTIONS</a:t>
            </a:r>
            <a:endParaRPr b="1" sz="2200">
              <a:latin typeface="Cambria"/>
              <a:ea typeface="Cambria"/>
              <a:cs typeface="Cambria"/>
              <a:sym typeface="Cambria"/>
            </a:endParaRPr>
          </a:p>
        </p:txBody>
      </p:sp>
      <p:cxnSp>
        <p:nvCxnSpPr>
          <p:cNvPr id="401" name="Google Shape;401;p44"/>
          <p:cNvCxnSpPr>
            <a:endCxn id="399" idx="4"/>
          </p:cNvCxnSpPr>
          <p:nvPr/>
        </p:nvCxnSpPr>
        <p:spPr>
          <a:xfrm flipH="1" rot="10800000">
            <a:off x="10882975" y="2743150"/>
            <a:ext cx="370800" cy="685800"/>
          </a:xfrm>
          <a:prstGeom prst="straightConnector1">
            <a:avLst/>
          </a:prstGeom>
          <a:noFill/>
          <a:ln cap="flat" cmpd="sng" w="38100">
            <a:solidFill>
              <a:srgbClr val="CC0000"/>
            </a:solidFill>
            <a:prstDash val="solid"/>
            <a:round/>
            <a:headEnd len="med" w="med" type="none"/>
            <a:tailEnd len="med" w="med" type="triangle"/>
          </a:ln>
        </p:spPr>
      </p:cxnSp>
      <p:pic>
        <p:nvPicPr>
          <p:cNvPr id="402" name="Google Shape;402;p44"/>
          <p:cNvPicPr preferRelativeResize="0"/>
          <p:nvPr/>
        </p:nvPicPr>
        <p:blipFill rotWithShape="1">
          <a:blip r:embed="rId6">
            <a:alphaModFix/>
          </a:blip>
          <a:srcRect b="7508" l="919" r="76987" t="26918"/>
          <a:stretch/>
        </p:blipFill>
        <p:spPr>
          <a:xfrm>
            <a:off x="7415575" y="3096075"/>
            <a:ext cx="2693626" cy="3646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cxnSp>
        <p:nvCxnSpPr>
          <p:cNvPr id="408" name="Google Shape;408;p45"/>
          <p:cNvCxnSpPr/>
          <p:nvPr/>
        </p:nvCxnSpPr>
        <p:spPr>
          <a:xfrm>
            <a:off x="-330500" y="1024575"/>
            <a:ext cx="12522600" cy="15300"/>
          </a:xfrm>
          <a:prstGeom prst="straightConnector1">
            <a:avLst/>
          </a:prstGeom>
          <a:noFill/>
          <a:ln cap="flat" cmpd="sng" w="57150">
            <a:solidFill>
              <a:srgbClr val="C55A11"/>
            </a:solidFill>
            <a:prstDash val="solid"/>
            <a:miter lim="800000"/>
            <a:headEnd len="sm" w="sm" type="none"/>
            <a:tailEnd len="sm" w="sm" type="none"/>
          </a:ln>
        </p:spPr>
      </p:cxnSp>
      <p:sp>
        <p:nvSpPr>
          <p:cNvPr id="409" name="Google Shape;409;p45"/>
          <p:cNvSpPr txBox="1"/>
          <p:nvPr/>
        </p:nvSpPr>
        <p:spPr>
          <a:xfrm>
            <a:off x="1124250" y="234200"/>
            <a:ext cx="101934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PROCEDURE TO DO THE REGISTRATION</a:t>
            </a:r>
            <a:endParaRPr b="1" i="0" sz="3600" u="none" cap="none" strike="noStrike">
              <a:solidFill>
                <a:srgbClr val="00B0F0"/>
              </a:solidFill>
              <a:latin typeface="Calibri"/>
              <a:ea typeface="Calibri"/>
              <a:cs typeface="Calibri"/>
              <a:sym typeface="Calibri"/>
            </a:endParaRPr>
          </a:p>
        </p:txBody>
      </p:sp>
      <p:pic>
        <p:nvPicPr>
          <p:cNvPr id="410" name="Google Shape;410;p45"/>
          <p:cNvPicPr preferRelativeResize="0"/>
          <p:nvPr/>
        </p:nvPicPr>
        <p:blipFill rotWithShape="1">
          <a:blip r:embed="rId3">
            <a:alphaModFix/>
          </a:blip>
          <a:srcRect b="17281" l="36279" r="14232" t="9986"/>
          <a:stretch/>
        </p:blipFill>
        <p:spPr>
          <a:xfrm>
            <a:off x="552750" y="1184050"/>
            <a:ext cx="4853050" cy="3567600"/>
          </a:xfrm>
          <a:prstGeom prst="rect">
            <a:avLst/>
          </a:prstGeom>
          <a:noFill/>
          <a:ln>
            <a:noFill/>
          </a:ln>
        </p:spPr>
      </p:pic>
      <p:sp>
        <p:nvSpPr>
          <p:cNvPr id="411" name="Google Shape;411;p45"/>
          <p:cNvSpPr txBox="1"/>
          <p:nvPr/>
        </p:nvSpPr>
        <p:spPr>
          <a:xfrm>
            <a:off x="374875" y="1296475"/>
            <a:ext cx="15552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CC0000"/>
                </a:solidFill>
                <a:highlight>
                  <a:srgbClr val="F4CCCC"/>
                </a:highlight>
                <a:latin typeface="Calibri"/>
                <a:ea typeface="Calibri"/>
                <a:cs typeface="Calibri"/>
                <a:sym typeface="Calibri"/>
              </a:rPr>
              <a:t>STEP 1 :</a:t>
            </a:r>
            <a:endParaRPr b="1" sz="2000">
              <a:solidFill>
                <a:srgbClr val="CC0000"/>
              </a:solidFill>
              <a:highlight>
                <a:srgbClr val="F4CCCC"/>
              </a:highlight>
              <a:latin typeface="Calibri"/>
              <a:ea typeface="Calibri"/>
              <a:cs typeface="Calibri"/>
              <a:sym typeface="Calibri"/>
            </a:endParaRPr>
          </a:p>
        </p:txBody>
      </p:sp>
      <p:cxnSp>
        <p:nvCxnSpPr>
          <p:cNvPr id="412" name="Google Shape;412;p45"/>
          <p:cNvCxnSpPr/>
          <p:nvPr/>
        </p:nvCxnSpPr>
        <p:spPr>
          <a:xfrm flipH="1">
            <a:off x="743675" y="1652375"/>
            <a:ext cx="465000" cy="2545200"/>
          </a:xfrm>
          <a:prstGeom prst="straightConnector1">
            <a:avLst/>
          </a:prstGeom>
          <a:noFill/>
          <a:ln cap="flat" cmpd="sng" w="38100">
            <a:solidFill>
              <a:srgbClr val="CC0000"/>
            </a:solidFill>
            <a:prstDash val="solid"/>
            <a:round/>
            <a:headEnd len="med" w="med" type="none"/>
            <a:tailEnd len="med" w="med" type="triangle"/>
          </a:ln>
        </p:spPr>
      </p:cxnSp>
      <p:pic>
        <p:nvPicPr>
          <p:cNvPr id="413" name="Google Shape;413;p45"/>
          <p:cNvPicPr preferRelativeResize="0"/>
          <p:nvPr/>
        </p:nvPicPr>
        <p:blipFill rotWithShape="1">
          <a:blip r:embed="rId4">
            <a:alphaModFix/>
          </a:blip>
          <a:srcRect b="15020" l="28999" r="14127" t="10507"/>
          <a:stretch/>
        </p:blipFill>
        <p:spPr>
          <a:xfrm>
            <a:off x="6462175" y="1184050"/>
            <a:ext cx="4855474" cy="3567600"/>
          </a:xfrm>
          <a:prstGeom prst="rect">
            <a:avLst/>
          </a:prstGeom>
          <a:noFill/>
          <a:ln>
            <a:noFill/>
          </a:ln>
        </p:spPr>
      </p:pic>
      <p:sp>
        <p:nvSpPr>
          <p:cNvPr id="414" name="Google Shape;414;p45"/>
          <p:cNvSpPr txBox="1"/>
          <p:nvPr/>
        </p:nvSpPr>
        <p:spPr>
          <a:xfrm>
            <a:off x="6683550" y="1379100"/>
            <a:ext cx="15552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CC0000"/>
                </a:solidFill>
                <a:highlight>
                  <a:srgbClr val="F4CCCC"/>
                </a:highlight>
                <a:latin typeface="Calibri"/>
                <a:ea typeface="Calibri"/>
                <a:cs typeface="Calibri"/>
                <a:sym typeface="Calibri"/>
              </a:rPr>
              <a:t>STEP 2:</a:t>
            </a:r>
            <a:endParaRPr b="1" sz="2000">
              <a:solidFill>
                <a:srgbClr val="CC0000"/>
              </a:solidFill>
              <a:highlight>
                <a:srgbClr val="F4CCCC"/>
              </a:highlight>
              <a:latin typeface="Calibri"/>
              <a:ea typeface="Calibri"/>
              <a:cs typeface="Calibri"/>
              <a:sym typeface="Calibri"/>
            </a:endParaRPr>
          </a:p>
        </p:txBody>
      </p:sp>
      <p:cxnSp>
        <p:nvCxnSpPr>
          <p:cNvPr id="415" name="Google Shape;415;p45"/>
          <p:cNvCxnSpPr>
            <a:stCxn id="414" idx="2"/>
          </p:cNvCxnSpPr>
          <p:nvPr/>
        </p:nvCxnSpPr>
        <p:spPr>
          <a:xfrm flipH="1">
            <a:off x="7138950" y="1884900"/>
            <a:ext cx="322200" cy="2196900"/>
          </a:xfrm>
          <a:prstGeom prst="straightConnector1">
            <a:avLst/>
          </a:prstGeom>
          <a:noFill/>
          <a:ln cap="flat" cmpd="sng" w="38100">
            <a:solidFill>
              <a:srgbClr val="CC0000"/>
            </a:solidFill>
            <a:prstDash val="solid"/>
            <a:round/>
            <a:headEnd len="med" w="med" type="none"/>
            <a:tailEnd len="med" w="med" type="triangle"/>
          </a:ln>
        </p:spPr>
      </p:cxnSp>
      <p:sp>
        <p:nvSpPr>
          <p:cNvPr id="416" name="Google Shape;416;p45"/>
          <p:cNvSpPr txBox="1"/>
          <p:nvPr/>
        </p:nvSpPr>
        <p:spPr>
          <a:xfrm>
            <a:off x="10411513" y="5139275"/>
            <a:ext cx="15552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CC0000"/>
                </a:solidFill>
                <a:highlight>
                  <a:srgbClr val="F4CCCC"/>
                </a:highlight>
                <a:latin typeface="Calibri"/>
                <a:ea typeface="Calibri"/>
                <a:cs typeface="Calibri"/>
                <a:sym typeface="Calibri"/>
              </a:rPr>
              <a:t>STEP 3:</a:t>
            </a:r>
            <a:endParaRPr b="1" sz="2000">
              <a:solidFill>
                <a:srgbClr val="CC0000"/>
              </a:solidFill>
              <a:highlight>
                <a:srgbClr val="F4CCCC"/>
              </a:highlight>
              <a:latin typeface="Calibri"/>
              <a:ea typeface="Calibri"/>
              <a:cs typeface="Calibri"/>
              <a:sym typeface="Calibri"/>
            </a:endParaRPr>
          </a:p>
        </p:txBody>
      </p:sp>
      <p:cxnSp>
        <p:nvCxnSpPr>
          <p:cNvPr id="417" name="Google Shape;417;p45"/>
          <p:cNvCxnSpPr/>
          <p:nvPr/>
        </p:nvCxnSpPr>
        <p:spPr>
          <a:xfrm rot="10800000">
            <a:off x="9386375" y="4709825"/>
            <a:ext cx="1388100" cy="681600"/>
          </a:xfrm>
          <a:prstGeom prst="straightConnector1">
            <a:avLst/>
          </a:prstGeom>
          <a:noFill/>
          <a:ln cap="flat" cmpd="sng" w="38100">
            <a:solidFill>
              <a:srgbClr val="CC0000"/>
            </a:solidFill>
            <a:prstDash val="solid"/>
            <a:round/>
            <a:headEnd len="med" w="med" type="none"/>
            <a:tailEnd len="med" w="med" type="triangle"/>
          </a:ln>
        </p:spPr>
      </p:cxnSp>
      <p:sp>
        <p:nvSpPr>
          <p:cNvPr id="418" name="Google Shape;418;p45"/>
          <p:cNvSpPr txBox="1"/>
          <p:nvPr/>
        </p:nvSpPr>
        <p:spPr>
          <a:xfrm>
            <a:off x="7138950" y="5139275"/>
            <a:ext cx="2500200" cy="10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CC0000"/>
                </a:solidFill>
                <a:latin typeface="Nunito Black"/>
                <a:ea typeface="Nunito Black"/>
                <a:cs typeface="Nunito Black"/>
                <a:sym typeface="Nunito Black"/>
              </a:rPr>
              <a:t>If user wants to download instructions of registration offline in pdf format.</a:t>
            </a:r>
            <a:endParaRPr sz="1500">
              <a:solidFill>
                <a:srgbClr val="CC0000"/>
              </a:solidFill>
              <a:latin typeface="Nunito Black"/>
              <a:ea typeface="Nunito Black"/>
              <a:cs typeface="Nunito Black"/>
              <a:sym typeface="Nunito Black"/>
            </a:endParaRPr>
          </a:p>
        </p:txBody>
      </p:sp>
      <p:cxnSp>
        <p:nvCxnSpPr>
          <p:cNvPr id="419" name="Google Shape;419;p45"/>
          <p:cNvCxnSpPr/>
          <p:nvPr/>
        </p:nvCxnSpPr>
        <p:spPr>
          <a:xfrm rot="10800000">
            <a:off x="6990275" y="4643350"/>
            <a:ext cx="826200" cy="611700"/>
          </a:xfrm>
          <a:prstGeom prst="straightConnector1">
            <a:avLst/>
          </a:prstGeom>
          <a:noFill/>
          <a:ln cap="flat" cmpd="sng" w="38100">
            <a:solidFill>
              <a:srgbClr val="CC0000"/>
            </a:solidFill>
            <a:prstDash val="solid"/>
            <a:round/>
            <a:headEnd len="med" w="med" type="none"/>
            <a:tailEnd len="med" w="med" type="triangle"/>
          </a:ln>
        </p:spPr>
      </p:cxnSp>
      <p:sp>
        <p:nvSpPr>
          <p:cNvPr id="420" name="Google Shape;420;p45"/>
          <p:cNvSpPr/>
          <p:nvPr/>
        </p:nvSpPr>
        <p:spPr>
          <a:xfrm rot="5400000">
            <a:off x="6501875" y="5130425"/>
            <a:ext cx="231300" cy="1042800"/>
          </a:xfrm>
          <a:prstGeom prst="downArrow">
            <a:avLst>
              <a:gd fmla="val 43017" name="adj1"/>
              <a:gd fmla="val 50000"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45"/>
          <p:cNvPicPr preferRelativeResize="0"/>
          <p:nvPr/>
        </p:nvPicPr>
        <p:blipFill rotWithShape="1">
          <a:blip r:embed="rId5">
            <a:alphaModFix/>
          </a:blip>
          <a:srcRect b="9441" l="1464" r="2823" t="9449"/>
          <a:stretch/>
        </p:blipFill>
        <p:spPr>
          <a:xfrm>
            <a:off x="3254300" y="4871675"/>
            <a:ext cx="2841700" cy="1846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cxnSp>
        <p:nvCxnSpPr>
          <p:cNvPr id="88" name="Google Shape;88;p19"/>
          <p:cNvCxnSpPr/>
          <p:nvPr/>
        </p:nvCxnSpPr>
        <p:spPr>
          <a:xfrm>
            <a:off x="356025" y="920000"/>
            <a:ext cx="11835900" cy="0"/>
          </a:xfrm>
          <a:prstGeom prst="straightConnector1">
            <a:avLst/>
          </a:prstGeom>
          <a:noFill/>
          <a:ln cap="flat" cmpd="sng" w="57150">
            <a:solidFill>
              <a:srgbClr val="C55A11"/>
            </a:solidFill>
            <a:prstDash val="solid"/>
            <a:miter lim="800000"/>
            <a:headEnd len="sm" w="sm" type="none"/>
            <a:tailEnd len="sm" w="sm" type="none"/>
          </a:ln>
        </p:spPr>
      </p:cxnSp>
      <p:sp>
        <p:nvSpPr>
          <p:cNvPr id="89" name="Google Shape;89;p19"/>
          <p:cNvSpPr txBox="1"/>
          <p:nvPr/>
        </p:nvSpPr>
        <p:spPr>
          <a:xfrm>
            <a:off x="356025" y="212000"/>
            <a:ext cx="11658000" cy="58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REQUIREMENTS OF </a:t>
            </a:r>
            <a:r>
              <a:rPr b="1" lang="en-US" sz="4000">
                <a:solidFill>
                  <a:srgbClr val="00B0F0"/>
                </a:solidFill>
                <a:latin typeface="Calibri"/>
                <a:ea typeface="Calibri"/>
                <a:cs typeface="Calibri"/>
                <a:sym typeface="Calibri"/>
              </a:rPr>
              <a:t>PROBLEM STATEMENT</a:t>
            </a:r>
            <a:endParaRPr b="1"/>
          </a:p>
        </p:txBody>
      </p:sp>
      <p:sp>
        <p:nvSpPr>
          <p:cNvPr id="90" name="Google Shape;90;p19"/>
          <p:cNvSpPr txBox="1"/>
          <p:nvPr/>
        </p:nvSpPr>
        <p:spPr>
          <a:xfrm>
            <a:off x="466375" y="1201775"/>
            <a:ext cx="11398800" cy="49455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15000"/>
              </a:lnSpc>
              <a:spcBef>
                <a:spcPts val="1000"/>
              </a:spcBef>
              <a:spcAft>
                <a:spcPts val="0"/>
              </a:spcAft>
              <a:buClr>
                <a:srgbClr val="424242"/>
              </a:buClr>
              <a:buSzPts val="2300"/>
              <a:buFont typeface="Nunito"/>
              <a:buChar char="●"/>
            </a:pPr>
            <a:r>
              <a:rPr lang="en-US" sz="2300">
                <a:solidFill>
                  <a:srgbClr val="424242"/>
                </a:solidFill>
                <a:latin typeface="Nunito"/>
                <a:ea typeface="Nunito"/>
                <a:cs typeface="Nunito"/>
                <a:sym typeface="Nunito"/>
              </a:rPr>
              <a:t>A platform that will make the STET exam error-free and quick solution.</a:t>
            </a:r>
            <a:endParaRPr sz="2300">
              <a:solidFill>
                <a:srgbClr val="424242"/>
              </a:solidFill>
              <a:latin typeface="Nunito"/>
              <a:ea typeface="Nunito"/>
              <a:cs typeface="Nunito"/>
              <a:sym typeface="Nunito"/>
            </a:endParaRPr>
          </a:p>
          <a:p>
            <a:pPr indent="-374650" lvl="0" marL="457200" marR="0" rtl="0" algn="l">
              <a:lnSpc>
                <a:spcPct val="115000"/>
              </a:lnSpc>
              <a:spcBef>
                <a:spcPts val="0"/>
              </a:spcBef>
              <a:spcAft>
                <a:spcPts val="0"/>
              </a:spcAft>
              <a:buClr>
                <a:srgbClr val="424242"/>
              </a:buClr>
              <a:buSzPts val="2300"/>
              <a:buFont typeface="Nunito"/>
              <a:buChar char="●"/>
            </a:pPr>
            <a:r>
              <a:rPr lang="en-US" sz="2300">
                <a:solidFill>
                  <a:srgbClr val="424242"/>
                </a:solidFill>
                <a:latin typeface="Nunito"/>
                <a:ea typeface="Nunito"/>
                <a:cs typeface="Nunito"/>
                <a:sym typeface="Nunito"/>
              </a:rPr>
              <a:t>A web portal platform where all the eligible candidates can apply for the STET exam.</a:t>
            </a:r>
            <a:endParaRPr sz="2300">
              <a:solidFill>
                <a:srgbClr val="424242"/>
              </a:solidFill>
              <a:latin typeface="Nunito"/>
              <a:ea typeface="Nunito"/>
              <a:cs typeface="Nunito"/>
              <a:sym typeface="Nunito"/>
            </a:endParaRPr>
          </a:p>
          <a:p>
            <a:pPr indent="-374650" lvl="0" marL="457200" marR="0" rtl="0" algn="l">
              <a:lnSpc>
                <a:spcPct val="115000"/>
              </a:lnSpc>
              <a:spcBef>
                <a:spcPts val="0"/>
              </a:spcBef>
              <a:spcAft>
                <a:spcPts val="0"/>
              </a:spcAft>
              <a:buClr>
                <a:srgbClr val="424242"/>
              </a:buClr>
              <a:buSzPts val="2300"/>
              <a:buFont typeface="Nunito"/>
              <a:buChar char="●"/>
            </a:pPr>
            <a:r>
              <a:rPr lang="en-US" sz="2300">
                <a:solidFill>
                  <a:srgbClr val="424242"/>
                </a:solidFill>
                <a:latin typeface="Nunito"/>
                <a:ea typeface="Nunito"/>
                <a:cs typeface="Nunito"/>
                <a:sym typeface="Nunito"/>
              </a:rPr>
              <a:t>A window where the candidate can register, login, fill the form, and submit.</a:t>
            </a:r>
            <a:endParaRPr sz="2300">
              <a:solidFill>
                <a:srgbClr val="424242"/>
              </a:solidFill>
              <a:latin typeface="Nunito"/>
              <a:ea typeface="Nunito"/>
              <a:cs typeface="Nunito"/>
              <a:sym typeface="Nunito"/>
            </a:endParaRPr>
          </a:p>
          <a:p>
            <a:pPr indent="-374650" lvl="0" marL="457200" marR="0" rtl="0" algn="l">
              <a:lnSpc>
                <a:spcPct val="115000"/>
              </a:lnSpc>
              <a:spcBef>
                <a:spcPts val="0"/>
              </a:spcBef>
              <a:spcAft>
                <a:spcPts val="0"/>
              </a:spcAft>
              <a:buClr>
                <a:srgbClr val="424242"/>
              </a:buClr>
              <a:buSzPts val="2300"/>
              <a:buFont typeface="Nunito"/>
              <a:buChar char="●"/>
            </a:pPr>
            <a:r>
              <a:rPr lang="en-US" sz="2300">
                <a:solidFill>
                  <a:srgbClr val="424242"/>
                </a:solidFill>
                <a:latin typeface="Nunito"/>
                <a:ea typeface="Nunito"/>
                <a:cs typeface="Nunito"/>
                <a:sym typeface="Nunito"/>
              </a:rPr>
              <a:t>A platform that will keep biodata of candidates, print admit cards and later results will be published online.</a:t>
            </a:r>
            <a:endParaRPr sz="2300">
              <a:solidFill>
                <a:srgbClr val="424242"/>
              </a:solidFill>
              <a:latin typeface="Nunito"/>
              <a:ea typeface="Nunito"/>
              <a:cs typeface="Nunito"/>
              <a:sym typeface="Nunito"/>
            </a:endParaRPr>
          </a:p>
          <a:p>
            <a:pPr indent="-374650" lvl="0" marL="457200" marR="0" rtl="0" algn="l">
              <a:lnSpc>
                <a:spcPct val="115000"/>
              </a:lnSpc>
              <a:spcBef>
                <a:spcPts val="0"/>
              </a:spcBef>
              <a:spcAft>
                <a:spcPts val="0"/>
              </a:spcAft>
              <a:buClr>
                <a:srgbClr val="424242"/>
              </a:buClr>
              <a:buSzPts val="2300"/>
              <a:buFont typeface="Nunito"/>
              <a:buChar char="●"/>
            </a:pPr>
            <a:r>
              <a:rPr lang="en-US" sz="2300">
                <a:solidFill>
                  <a:srgbClr val="424242"/>
                </a:solidFill>
                <a:latin typeface="Nunito"/>
                <a:ea typeface="Nunito"/>
                <a:cs typeface="Nunito"/>
                <a:sym typeface="Nunito"/>
              </a:rPr>
              <a:t>During all the processes automatic SMS and Email facilities will be provided to the candidates.</a:t>
            </a:r>
            <a:endParaRPr sz="2300">
              <a:solidFill>
                <a:srgbClr val="424242"/>
              </a:solidFill>
              <a:latin typeface="Nunito"/>
              <a:ea typeface="Nunito"/>
              <a:cs typeface="Nunito"/>
              <a:sym typeface="Nunito"/>
            </a:endParaRPr>
          </a:p>
          <a:p>
            <a:pPr indent="-374650" lvl="0" marL="457200" marR="0" rtl="0" algn="l">
              <a:lnSpc>
                <a:spcPct val="115000"/>
              </a:lnSpc>
              <a:spcBef>
                <a:spcPts val="0"/>
              </a:spcBef>
              <a:spcAft>
                <a:spcPts val="0"/>
              </a:spcAft>
              <a:buClr>
                <a:srgbClr val="434343"/>
              </a:buClr>
              <a:buSzPts val="2300"/>
              <a:buFont typeface="Nunito"/>
              <a:buChar char="●"/>
            </a:pPr>
            <a:r>
              <a:rPr lang="en-US" sz="2300">
                <a:solidFill>
                  <a:srgbClr val="434343"/>
                </a:solidFill>
                <a:latin typeface="Nunito"/>
                <a:ea typeface="Nunito"/>
                <a:cs typeface="Nunito"/>
                <a:sym typeface="Nunito"/>
              </a:rPr>
              <a:t>A platform that will inform candidates about their respective exams for all categories of teacher Primary Teacher, Graduate Teacher, and Post Graduate Teacher before the recruitment exam conducted by STET. </a:t>
            </a:r>
            <a:endParaRPr sz="2300">
              <a:solidFill>
                <a:srgbClr val="434343"/>
              </a:solidFill>
              <a:latin typeface="Nunito"/>
              <a:ea typeface="Nunito"/>
              <a:cs typeface="Nunito"/>
              <a:sym typeface="Nunito"/>
            </a:endParaRPr>
          </a:p>
          <a:p>
            <a:pPr indent="-374650" lvl="0" marL="457200" marR="0" rtl="0" algn="l">
              <a:lnSpc>
                <a:spcPct val="115000"/>
              </a:lnSpc>
              <a:spcBef>
                <a:spcPts val="0"/>
              </a:spcBef>
              <a:spcAft>
                <a:spcPts val="0"/>
              </a:spcAft>
              <a:buClr>
                <a:srgbClr val="434343"/>
              </a:buClr>
              <a:buSzPts val="2300"/>
              <a:buFont typeface="Nunito"/>
              <a:buChar char="●"/>
            </a:pPr>
            <a:r>
              <a:rPr lang="en-US" sz="2300">
                <a:solidFill>
                  <a:srgbClr val="434343"/>
                </a:solidFill>
                <a:latin typeface="Nunito"/>
                <a:ea typeface="Nunito"/>
                <a:cs typeface="Nunito"/>
                <a:sym typeface="Nunito"/>
              </a:rPr>
              <a:t> A software developed lightweight so that it can run with less network.</a:t>
            </a:r>
            <a:endParaRPr sz="2300">
              <a:solidFill>
                <a:srgbClr val="434343"/>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cxnSp>
        <p:nvCxnSpPr>
          <p:cNvPr id="427" name="Google Shape;427;p46"/>
          <p:cNvCxnSpPr/>
          <p:nvPr/>
        </p:nvCxnSpPr>
        <p:spPr>
          <a:xfrm>
            <a:off x="-330500" y="1024575"/>
            <a:ext cx="12522600" cy="15300"/>
          </a:xfrm>
          <a:prstGeom prst="straightConnector1">
            <a:avLst/>
          </a:prstGeom>
          <a:noFill/>
          <a:ln cap="flat" cmpd="sng" w="57150">
            <a:solidFill>
              <a:srgbClr val="C55A11"/>
            </a:solidFill>
            <a:prstDash val="solid"/>
            <a:miter lim="800000"/>
            <a:headEnd len="sm" w="sm" type="none"/>
            <a:tailEnd len="sm" w="sm" type="none"/>
          </a:ln>
        </p:spPr>
      </p:cxnSp>
      <p:sp>
        <p:nvSpPr>
          <p:cNvPr id="428" name="Google Shape;428;p46"/>
          <p:cNvSpPr txBox="1"/>
          <p:nvPr/>
        </p:nvSpPr>
        <p:spPr>
          <a:xfrm>
            <a:off x="1124250" y="234200"/>
            <a:ext cx="101934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PROCEDURE TO DO THE REGISTRATION</a:t>
            </a:r>
            <a:endParaRPr b="1" i="0" sz="3600" u="none" cap="none" strike="noStrike">
              <a:solidFill>
                <a:srgbClr val="00B0F0"/>
              </a:solidFill>
              <a:latin typeface="Calibri"/>
              <a:ea typeface="Calibri"/>
              <a:cs typeface="Calibri"/>
              <a:sym typeface="Calibri"/>
            </a:endParaRPr>
          </a:p>
        </p:txBody>
      </p:sp>
      <p:pic>
        <p:nvPicPr>
          <p:cNvPr id="429" name="Google Shape;429;p46"/>
          <p:cNvPicPr preferRelativeResize="0"/>
          <p:nvPr/>
        </p:nvPicPr>
        <p:blipFill rotWithShape="1">
          <a:blip r:embed="rId3">
            <a:alphaModFix/>
          </a:blip>
          <a:srcRect b="849" l="0" r="0" t="-850"/>
          <a:stretch/>
        </p:blipFill>
        <p:spPr>
          <a:xfrm>
            <a:off x="1723813" y="1184050"/>
            <a:ext cx="7982276" cy="4487825"/>
          </a:xfrm>
          <a:prstGeom prst="rect">
            <a:avLst/>
          </a:prstGeom>
          <a:noFill/>
          <a:ln>
            <a:noFill/>
          </a:ln>
        </p:spPr>
      </p:pic>
      <p:sp>
        <p:nvSpPr>
          <p:cNvPr id="430" name="Google Shape;430;p46"/>
          <p:cNvSpPr txBox="1"/>
          <p:nvPr/>
        </p:nvSpPr>
        <p:spPr>
          <a:xfrm>
            <a:off x="1003925" y="2002225"/>
            <a:ext cx="1817400" cy="4542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Unique User ID</a:t>
            </a:r>
            <a:r>
              <a:rPr lang="en-US" sz="2000">
                <a:latin typeface="Calibri"/>
                <a:ea typeface="Calibri"/>
                <a:cs typeface="Calibri"/>
                <a:sym typeface="Calibri"/>
              </a:rPr>
              <a:t> </a:t>
            </a:r>
            <a:endParaRPr sz="2000">
              <a:latin typeface="Calibri"/>
              <a:ea typeface="Calibri"/>
              <a:cs typeface="Calibri"/>
              <a:sym typeface="Calibri"/>
            </a:endParaRPr>
          </a:p>
        </p:txBody>
      </p:sp>
      <p:cxnSp>
        <p:nvCxnSpPr>
          <p:cNvPr id="431" name="Google Shape;431;p46"/>
          <p:cNvCxnSpPr>
            <a:stCxn id="430" idx="2"/>
          </p:cNvCxnSpPr>
          <p:nvPr/>
        </p:nvCxnSpPr>
        <p:spPr>
          <a:xfrm>
            <a:off x="1912625" y="2456425"/>
            <a:ext cx="880200" cy="1245300"/>
          </a:xfrm>
          <a:prstGeom prst="straightConnector1">
            <a:avLst/>
          </a:prstGeom>
          <a:noFill/>
          <a:ln cap="flat" cmpd="sng" w="28575">
            <a:solidFill>
              <a:srgbClr val="CC0000"/>
            </a:solidFill>
            <a:prstDash val="solid"/>
            <a:round/>
            <a:headEnd len="med" w="med" type="none"/>
            <a:tailEnd len="med" w="med" type="triangle"/>
          </a:ln>
        </p:spPr>
      </p:cxnSp>
      <p:sp>
        <p:nvSpPr>
          <p:cNvPr id="432" name="Google Shape;432;p46"/>
          <p:cNvSpPr txBox="1"/>
          <p:nvPr/>
        </p:nvSpPr>
        <p:spPr>
          <a:xfrm>
            <a:off x="3156275" y="1901850"/>
            <a:ext cx="1817400" cy="782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Two Steps Verification</a:t>
            </a:r>
            <a:endParaRPr sz="2000">
              <a:latin typeface="Calibri"/>
              <a:ea typeface="Calibri"/>
              <a:cs typeface="Calibri"/>
              <a:sym typeface="Calibri"/>
            </a:endParaRPr>
          </a:p>
        </p:txBody>
      </p:sp>
      <p:cxnSp>
        <p:nvCxnSpPr>
          <p:cNvPr id="433" name="Google Shape;433;p46"/>
          <p:cNvCxnSpPr/>
          <p:nvPr/>
        </p:nvCxnSpPr>
        <p:spPr>
          <a:xfrm rot="5400000">
            <a:off x="2762975" y="3010750"/>
            <a:ext cx="1513800" cy="760200"/>
          </a:xfrm>
          <a:prstGeom prst="bentConnector3">
            <a:avLst>
              <a:gd fmla="val 50000" name="adj1"/>
            </a:avLst>
          </a:prstGeom>
          <a:noFill/>
          <a:ln cap="flat" cmpd="sng" w="28575">
            <a:solidFill>
              <a:srgbClr val="CC0000"/>
            </a:solidFill>
            <a:prstDash val="solid"/>
            <a:round/>
            <a:headEnd len="med" w="med" type="none"/>
            <a:tailEnd len="med" w="med" type="triangle"/>
          </a:ln>
        </p:spPr>
      </p:cxnSp>
      <p:cxnSp>
        <p:nvCxnSpPr>
          <p:cNvPr id="434" name="Google Shape;434;p46"/>
          <p:cNvCxnSpPr>
            <a:stCxn id="432" idx="2"/>
          </p:cNvCxnSpPr>
          <p:nvPr/>
        </p:nvCxnSpPr>
        <p:spPr>
          <a:xfrm flipH="1" rot="-5400000">
            <a:off x="3688625" y="3060600"/>
            <a:ext cx="1413900" cy="661200"/>
          </a:xfrm>
          <a:prstGeom prst="bentConnector3">
            <a:avLst>
              <a:gd fmla="val 50000" name="adj1"/>
            </a:avLst>
          </a:prstGeom>
          <a:noFill/>
          <a:ln cap="flat" cmpd="sng" w="28575">
            <a:solidFill>
              <a:srgbClr val="CC0000"/>
            </a:solidFill>
            <a:prstDash val="solid"/>
            <a:round/>
            <a:headEnd len="med" w="med" type="none"/>
            <a:tailEnd len="med" w="med" type="triangle"/>
          </a:ln>
        </p:spPr>
      </p:cxnSp>
      <p:sp>
        <p:nvSpPr>
          <p:cNvPr id="435" name="Google Shape;435;p46"/>
          <p:cNvSpPr txBox="1"/>
          <p:nvPr/>
        </p:nvSpPr>
        <p:spPr>
          <a:xfrm>
            <a:off x="4544225" y="5816050"/>
            <a:ext cx="1468500" cy="9873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Self Explanatory Fields</a:t>
            </a:r>
            <a:endParaRPr sz="2000">
              <a:latin typeface="Calibri"/>
              <a:ea typeface="Calibri"/>
              <a:cs typeface="Calibri"/>
              <a:sym typeface="Calibri"/>
            </a:endParaRPr>
          </a:p>
        </p:txBody>
      </p:sp>
      <p:cxnSp>
        <p:nvCxnSpPr>
          <p:cNvPr id="436" name="Google Shape;436;p46"/>
          <p:cNvCxnSpPr>
            <a:stCxn id="437" idx="1"/>
          </p:cNvCxnSpPr>
          <p:nvPr/>
        </p:nvCxnSpPr>
        <p:spPr>
          <a:xfrm flipH="1">
            <a:off x="6923950" y="2154700"/>
            <a:ext cx="2980500" cy="1596600"/>
          </a:xfrm>
          <a:prstGeom prst="straightConnector1">
            <a:avLst/>
          </a:prstGeom>
          <a:noFill/>
          <a:ln cap="flat" cmpd="sng" w="28575">
            <a:solidFill>
              <a:srgbClr val="CC0000"/>
            </a:solidFill>
            <a:prstDash val="solid"/>
            <a:round/>
            <a:headEnd len="med" w="med" type="none"/>
            <a:tailEnd len="med" w="med" type="triangle"/>
          </a:ln>
        </p:spPr>
      </p:cxnSp>
      <p:cxnSp>
        <p:nvCxnSpPr>
          <p:cNvPr id="438" name="Google Shape;438;p46"/>
          <p:cNvCxnSpPr>
            <a:stCxn id="439" idx="0"/>
          </p:cNvCxnSpPr>
          <p:nvPr/>
        </p:nvCxnSpPr>
        <p:spPr>
          <a:xfrm rot="10800000">
            <a:off x="7138900" y="4296701"/>
            <a:ext cx="1961100" cy="1113000"/>
          </a:xfrm>
          <a:prstGeom prst="straightConnector1">
            <a:avLst/>
          </a:prstGeom>
          <a:noFill/>
          <a:ln cap="flat" cmpd="sng" w="28575">
            <a:solidFill>
              <a:srgbClr val="CC0000"/>
            </a:solidFill>
            <a:prstDash val="solid"/>
            <a:round/>
            <a:headEnd len="med" w="med" type="none"/>
            <a:tailEnd len="med" w="med" type="triangle"/>
          </a:ln>
        </p:spPr>
      </p:cxnSp>
      <p:cxnSp>
        <p:nvCxnSpPr>
          <p:cNvPr id="440" name="Google Shape;440;p46"/>
          <p:cNvCxnSpPr/>
          <p:nvPr/>
        </p:nvCxnSpPr>
        <p:spPr>
          <a:xfrm flipH="1" rot="10800000">
            <a:off x="5712500" y="4643475"/>
            <a:ext cx="1790100" cy="1187700"/>
          </a:xfrm>
          <a:prstGeom prst="straightConnector1">
            <a:avLst/>
          </a:prstGeom>
          <a:noFill/>
          <a:ln cap="flat" cmpd="sng" w="28575">
            <a:solidFill>
              <a:srgbClr val="CC0000"/>
            </a:solidFill>
            <a:prstDash val="solid"/>
            <a:round/>
            <a:headEnd len="med" w="med" type="none"/>
            <a:tailEnd len="med" w="med" type="triangle"/>
          </a:ln>
        </p:spPr>
      </p:cxnSp>
      <p:cxnSp>
        <p:nvCxnSpPr>
          <p:cNvPr id="441" name="Google Shape;441;p46"/>
          <p:cNvCxnSpPr>
            <a:stCxn id="435" idx="0"/>
          </p:cNvCxnSpPr>
          <p:nvPr/>
        </p:nvCxnSpPr>
        <p:spPr>
          <a:xfrm flipH="1" rot="10800000">
            <a:off x="5278475" y="4643650"/>
            <a:ext cx="687300" cy="1172400"/>
          </a:xfrm>
          <a:prstGeom prst="straightConnector1">
            <a:avLst/>
          </a:prstGeom>
          <a:noFill/>
          <a:ln cap="flat" cmpd="sng" w="28575">
            <a:solidFill>
              <a:srgbClr val="CC0000"/>
            </a:solidFill>
            <a:prstDash val="solid"/>
            <a:round/>
            <a:headEnd len="med" w="med" type="none"/>
            <a:tailEnd len="med" w="med" type="triangle"/>
          </a:ln>
        </p:spPr>
      </p:cxnSp>
      <p:cxnSp>
        <p:nvCxnSpPr>
          <p:cNvPr id="442" name="Google Shape;442;p46"/>
          <p:cNvCxnSpPr/>
          <p:nvPr/>
        </p:nvCxnSpPr>
        <p:spPr>
          <a:xfrm rot="10800000">
            <a:off x="4627000" y="4693325"/>
            <a:ext cx="357300" cy="1167300"/>
          </a:xfrm>
          <a:prstGeom prst="straightConnector1">
            <a:avLst/>
          </a:prstGeom>
          <a:noFill/>
          <a:ln cap="flat" cmpd="sng" w="28575">
            <a:solidFill>
              <a:srgbClr val="CC0000"/>
            </a:solidFill>
            <a:prstDash val="solid"/>
            <a:round/>
            <a:headEnd len="med" w="med" type="none"/>
            <a:tailEnd len="med" w="med" type="triangle"/>
          </a:ln>
        </p:spPr>
      </p:cxnSp>
      <p:cxnSp>
        <p:nvCxnSpPr>
          <p:cNvPr id="443" name="Google Shape;443;p46"/>
          <p:cNvCxnSpPr/>
          <p:nvPr/>
        </p:nvCxnSpPr>
        <p:spPr>
          <a:xfrm rot="10800000">
            <a:off x="3288400" y="4676625"/>
            <a:ext cx="1529700" cy="1135800"/>
          </a:xfrm>
          <a:prstGeom prst="straightConnector1">
            <a:avLst/>
          </a:prstGeom>
          <a:noFill/>
          <a:ln cap="flat" cmpd="sng" w="28575">
            <a:solidFill>
              <a:srgbClr val="CC0000"/>
            </a:solidFill>
            <a:prstDash val="solid"/>
            <a:round/>
            <a:headEnd len="med" w="med" type="none"/>
            <a:tailEnd len="med" w="med" type="triangle"/>
          </a:ln>
        </p:spPr>
      </p:cxnSp>
      <p:sp>
        <p:nvSpPr>
          <p:cNvPr id="439" name="Google Shape;439;p46"/>
          <p:cNvSpPr txBox="1"/>
          <p:nvPr/>
        </p:nvSpPr>
        <p:spPr>
          <a:xfrm>
            <a:off x="8191300" y="5409701"/>
            <a:ext cx="1817400" cy="10680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Upload Aadhar Card in pdf format</a:t>
            </a:r>
            <a:r>
              <a:rPr lang="en-US" sz="2000">
                <a:latin typeface="Calibri"/>
                <a:ea typeface="Calibri"/>
                <a:cs typeface="Calibri"/>
                <a:sym typeface="Calibri"/>
              </a:rPr>
              <a:t> </a:t>
            </a:r>
            <a:endParaRPr sz="2000">
              <a:latin typeface="Calibri"/>
              <a:ea typeface="Calibri"/>
              <a:cs typeface="Calibri"/>
              <a:sym typeface="Calibri"/>
            </a:endParaRPr>
          </a:p>
        </p:txBody>
      </p:sp>
      <p:sp>
        <p:nvSpPr>
          <p:cNvPr id="437" name="Google Shape;437;p46"/>
          <p:cNvSpPr txBox="1"/>
          <p:nvPr/>
        </p:nvSpPr>
        <p:spPr>
          <a:xfrm>
            <a:off x="9904450" y="1927600"/>
            <a:ext cx="1817400" cy="4542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Unique Mail ID</a:t>
            </a:r>
            <a:r>
              <a:rPr lang="en-US" sz="2000">
                <a:latin typeface="Calibri"/>
                <a:ea typeface="Calibri"/>
                <a:cs typeface="Calibri"/>
                <a:sym typeface="Calibri"/>
              </a:rPr>
              <a:t> </a:t>
            </a:r>
            <a:endParaRPr sz="20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7"/>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450" name="Google Shape;450;p47"/>
          <p:cNvPicPr preferRelativeResize="0"/>
          <p:nvPr/>
        </p:nvPicPr>
        <p:blipFill rotWithShape="1">
          <a:blip r:embed="rId3">
            <a:alphaModFix/>
          </a:blip>
          <a:srcRect b="0" l="0" r="0" t="0"/>
          <a:stretch/>
        </p:blipFill>
        <p:spPr>
          <a:xfrm>
            <a:off x="231350" y="1235325"/>
            <a:ext cx="11766024" cy="5424374"/>
          </a:xfrm>
          <a:prstGeom prst="rect">
            <a:avLst/>
          </a:prstGeom>
          <a:noFill/>
          <a:ln>
            <a:noFill/>
          </a:ln>
        </p:spPr>
      </p:pic>
      <p:cxnSp>
        <p:nvCxnSpPr>
          <p:cNvPr id="451" name="Google Shape;451;p47"/>
          <p:cNvCxnSpPr/>
          <p:nvPr/>
        </p:nvCxnSpPr>
        <p:spPr>
          <a:xfrm>
            <a:off x="-330500" y="948375"/>
            <a:ext cx="12522600" cy="15300"/>
          </a:xfrm>
          <a:prstGeom prst="straightConnector1">
            <a:avLst/>
          </a:prstGeom>
          <a:noFill/>
          <a:ln cap="flat" cmpd="sng" w="57150">
            <a:solidFill>
              <a:srgbClr val="C55A11"/>
            </a:solidFill>
            <a:prstDash val="solid"/>
            <a:miter lim="800000"/>
            <a:headEnd len="sm" w="sm" type="none"/>
            <a:tailEnd len="sm" w="sm" type="none"/>
          </a:ln>
        </p:spPr>
      </p:cxnSp>
      <p:sp>
        <p:nvSpPr>
          <p:cNvPr id="452" name="Google Shape;452;p47"/>
          <p:cNvSpPr txBox="1"/>
          <p:nvPr/>
        </p:nvSpPr>
        <p:spPr>
          <a:xfrm>
            <a:off x="1124250" y="234200"/>
            <a:ext cx="101934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SOME LIMITATIONS DURING</a:t>
            </a:r>
            <a:r>
              <a:rPr b="1" lang="en-US" sz="3600">
                <a:solidFill>
                  <a:srgbClr val="00B0F0"/>
                </a:solidFill>
                <a:latin typeface="Calibri"/>
                <a:ea typeface="Calibri"/>
                <a:cs typeface="Calibri"/>
                <a:sym typeface="Calibri"/>
              </a:rPr>
              <a:t> REGISTRATION</a:t>
            </a:r>
            <a:endParaRPr b="1" i="0" sz="3600" u="none" cap="none" strike="noStrike">
              <a:solidFill>
                <a:srgbClr val="00B0F0"/>
              </a:solidFill>
              <a:latin typeface="Calibri"/>
              <a:ea typeface="Calibri"/>
              <a:cs typeface="Calibri"/>
              <a:sym typeface="Calibri"/>
            </a:endParaRPr>
          </a:p>
        </p:txBody>
      </p:sp>
      <p:sp>
        <p:nvSpPr>
          <p:cNvPr id="453" name="Google Shape;453;p47"/>
          <p:cNvSpPr txBox="1"/>
          <p:nvPr/>
        </p:nvSpPr>
        <p:spPr>
          <a:xfrm>
            <a:off x="8494000" y="1423650"/>
            <a:ext cx="2133300" cy="920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Cambria"/>
                <a:ea typeface="Cambria"/>
                <a:cs typeface="Cambria"/>
                <a:sym typeface="Cambria"/>
              </a:rPr>
              <a:t>HIDE/SHOW INSTRUCTIONS</a:t>
            </a:r>
            <a:endParaRPr b="1" sz="2200">
              <a:latin typeface="Cambria"/>
              <a:ea typeface="Cambria"/>
              <a:cs typeface="Cambria"/>
              <a:sym typeface="Cambria"/>
            </a:endParaRPr>
          </a:p>
        </p:txBody>
      </p:sp>
      <p:cxnSp>
        <p:nvCxnSpPr>
          <p:cNvPr id="454" name="Google Shape;454;p47"/>
          <p:cNvCxnSpPr>
            <a:endCxn id="455" idx="6"/>
          </p:cNvCxnSpPr>
          <p:nvPr/>
        </p:nvCxnSpPr>
        <p:spPr>
          <a:xfrm flipH="1">
            <a:off x="6864575" y="2230950"/>
            <a:ext cx="1645800" cy="795900"/>
          </a:xfrm>
          <a:prstGeom prst="straightConnector1">
            <a:avLst/>
          </a:prstGeom>
          <a:noFill/>
          <a:ln cap="flat" cmpd="sng" w="38100">
            <a:solidFill>
              <a:srgbClr val="CC0000"/>
            </a:solidFill>
            <a:prstDash val="solid"/>
            <a:round/>
            <a:headEnd len="med" w="med" type="none"/>
            <a:tailEnd len="med" w="med" type="triangle"/>
          </a:ln>
        </p:spPr>
      </p:cxnSp>
      <p:sp>
        <p:nvSpPr>
          <p:cNvPr id="455" name="Google Shape;455;p47"/>
          <p:cNvSpPr/>
          <p:nvPr/>
        </p:nvSpPr>
        <p:spPr>
          <a:xfrm>
            <a:off x="6444875" y="2812050"/>
            <a:ext cx="419700" cy="429600"/>
          </a:xfrm>
          <a:prstGeom prst="ellipse">
            <a:avLst/>
          </a:prstGeom>
          <a:no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202900" y="1136575"/>
            <a:ext cx="2834100" cy="3441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47"/>
          <p:cNvCxnSpPr>
            <a:stCxn id="453" idx="1"/>
            <a:endCxn id="456" idx="3"/>
          </p:cNvCxnSpPr>
          <p:nvPr/>
        </p:nvCxnSpPr>
        <p:spPr>
          <a:xfrm flipH="1">
            <a:off x="3037000" y="1883850"/>
            <a:ext cx="5457000" cy="973200"/>
          </a:xfrm>
          <a:prstGeom prst="straightConnector1">
            <a:avLst/>
          </a:prstGeom>
          <a:noFill/>
          <a:ln cap="flat" cmpd="sng" w="38100">
            <a:solidFill>
              <a:srgbClr val="CC0000"/>
            </a:solidFill>
            <a:prstDash val="solid"/>
            <a:round/>
            <a:headEnd len="med" w="med" type="none"/>
            <a:tailEnd len="med" w="med" type="triangle"/>
          </a:ln>
        </p:spPr>
      </p:cxnSp>
      <p:sp>
        <p:nvSpPr>
          <p:cNvPr id="458" name="Google Shape;458;p47"/>
          <p:cNvSpPr txBox="1"/>
          <p:nvPr/>
        </p:nvSpPr>
        <p:spPr>
          <a:xfrm>
            <a:off x="3837525" y="6120525"/>
            <a:ext cx="2491800" cy="646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latin typeface="Cambria"/>
                <a:ea typeface="Cambria"/>
                <a:cs typeface="Cambria"/>
                <a:sym typeface="Cambria"/>
              </a:rPr>
              <a:t>USER WILL CREATE HIS OWN PASSWORD</a:t>
            </a:r>
            <a:endParaRPr b="1" sz="1900">
              <a:latin typeface="Cambria"/>
              <a:ea typeface="Cambria"/>
              <a:cs typeface="Cambria"/>
              <a:sym typeface="Cambria"/>
            </a:endParaRPr>
          </a:p>
        </p:txBody>
      </p:sp>
      <p:cxnSp>
        <p:nvCxnSpPr>
          <p:cNvPr id="459" name="Google Shape;459;p47"/>
          <p:cNvCxnSpPr>
            <a:stCxn id="458" idx="0"/>
          </p:cNvCxnSpPr>
          <p:nvPr/>
        </p:nvCxnSpPr>
        <p:spPr>
          <a:xfrm rot="10800000">
            <a:off x="4214025" y="4461825"/>
            <a:ext cx="869400" cy="16587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nvSpPr>
        <p:spPr>
          <a:xfrm>
            <a:off x="1124250" y="234200"/>
            <a:ext cx="101934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a:solidFill>
                  <a:srgbClr val="00B0F0"/>
                </a:solidFill>
                <a:latin typeface="Calibri"/>
                <a:ea typeface="Calibri"/>
                <a:cs typeface="Calibri"/>
                <a:sym typeface="Calibri"/>
              </a:rPr>
              <a:t>AADHAR   VERIFICATION</a:t>
            </a:r>
            <a:endParaRPr b="1" i="0" sz="3600" u="none" cap="none" strike="noStrike">
              <a:solidFill>
                <a:srgbClr val="00B0F0"/>
              </a:solidFill>
              <a:latin typeface="Calibri"/>
              <a:ea typeface="Calibri"/>
              <a:cs typeface="Calibri"/>
              <a:sym typeface="Calibri"/>
            </a:endParaRPr>
          </a:p>
        </p:txBody>
      </p:sp>
      <p:cxnSp>
        <p:nvCxnSpPr>
          <p:cNvPr id="466" name="Google Shape;466;p48"/>
          <p:cNvCxnSpPr/>
          <p:nvPr/>
        </p:nvCxnSpPr>
        <p:spPr>
          <a:xfrm>
            <a:off x="16525" y="931850"/>
            <a:ext cx="12175500" cy="40800"/>
          </a:xfrm>
          <a:prstGeom prst="straightConnector1">
            <a:avLst/>
          </a:prstGeom>
          <a:noFill/>
          <a:ln cap="flat" cmpd="sng" w="57150">
            <a:solidFill>
              <a:srgbClr val="C55A11"/>
            </a:solidFill>
            <a:prstDash val="solid"/>
            <a:miter lim="800000"/>
            <a:headEnd len="sm" w="sm" type="none"/>
            <a:tailEnd len="sm" w="sm" type="none"/>
          </a:ln>
        </p:spPr>
      </p:cxnSp>
      <p:pic>
        <p:nvPicPr>
          <p:cNvPr id="467" name="Google Shape;467;p48"/>
          <p:cNvPicPr preferRelativeResize="0"/>
          <p:nvPr/>
        </p:nvPicPr>
        <p:blipFill>
          <a:blip r:embed="rId3">
            <a:alphaModFix/>
          </a:blip>
          <a:stretch>
            <a:fillRect/>
          </a:stretch>
        </p:blipFill>
        <p:spPr>
          <a:xfrm>
            <a:off x="6758850" y="1834300"/>
            <a:ext cx="4891499" cy="4904350"/>
          </a:xfrm>
          <a:prstGeom prst="rect">
            <a:avLst/>
          </a:prstGeom>
          <a:noFill/>
          <a:ln>
            <a:noFill/>
          </a:ln>
        </p:spPr>
      </p:pic>
      <p:pic>
        <p:nvPicPr>
          <p:cNvPr id="468" name="Google Shape;468;p48"/>
          <p:cNvPicPr preferRelativeResize="0"/>
          <p:nvPr/>
        </p:nvPicPr>
        <p:blipFill>
          <a:blip r:embed="rId4">
            <a:alphaModFix/>
          </a:blip>
          <a:stretch>
            <a:fillRect/>
          </a:stretch>
        </p:blipFill>
        <p:spPr>
          <a:xfrm>
            <a:off x="363550" y="1834300"/>
            <a:ext cx="5089801" cy="4904350"/>
          </a:xfrm>
          <a:prstGeom prst="rect">
            <a:avLst/>
          </a:prstGeom>
          <a:noFill/>
          <a:ln>
            <a:noFill/>
          </a:ln>
        </p:spPr>
      </p:pic>
      <p:sp>
        <p:nvSpPr>
          <p:cNvPr id="469" name="Google Shape;469;p48"/>
          <p:cNvSpPr/>
          <p:nvPr/>
        </p:nvSpPr>
        <p:spPr>
          <a:xfrm>
            <a:off x="710600" y="4611400"/>
            <a:ext cx="1801500" cy="304800"/>
          </a:xfrm>
          <a:prstGeom prst="flowChartConnector">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txBox="1"/>
          <p:nvPr/>
        </p:nvSpPr>
        <p:spPr>
          <a:xfrm>
            <a:off x="363550" y="1024100"/>
            <a:ext cx="5089800" cy="782400"/>
          </a:xfrm>
          <a:prstGeom prst="rect">
            <a:avLst/>
          </a:prstGeom>
          <a:solidFill>
            <a:srgbClr val="CC0000"/>
          </a:solidFill>
          <a:ln cap="flat" cmpd="sng" w="19050">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If Aadhar number does not match</a:t>
            </a:r>
            <a:endParaRPr sz="2000">
              <a:latin typeface="Calibri"/>
              <a:ea typeface="Calibri"/>
              <a:cs typeface="Calibri"/>
              <a:sym typeface="Calibri"/>
            </a:endParaRPr>
          </a:p>
        </p:txBody>
      </p:sp>
      <p:sp>
        <p:nvSpPr>
          <p:cNvPr id="471" name="Google Shape;471;p48"/>
          <p:cNvSpPr txBox="1"/>
          <p:nvPr/>
        </p:nvSpPr>
        <p:spPr>
          <a:xfrm>
            <a:off x="6758850" y="1012275"/>
            <a:ext cx="4891500" cy="782400"/>
          </a:xfrm>
          <a:prstGeom prst="rect">
            <a:avLst/>
          </a:prstGeom>
          <a:solidFill>
            <a:srgbClr val="93C47D"/>
          </a:solidFill>
          <a:ln cap="flat" cmpd="sng" w="19050">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lt1"/>
                </a:solidFill>
                <a:latin typeface="Calibri"/>
                <a:ea typeface="Calibri"/>
                <a:cs typeface="Calibri"/>
                <a:sym typeface="Calibri"/>
              </a:rPr>
              <a:t>If Aadhar matches</a:t>
            </a:r>
            <a:endParaRPr sz="2000">
              <a:latin typeface="Calibri"/>
              <a:ea typeface="Calibri"/>
              <a:cs typeface="Calibri"/>
              <a:sym typeface="Calibri"/>
            </a:endParaRPr>
          </a:p>
        </p:txBody>
      </p:sp>
      <p:sp>
        <p:nvSpPr>
          <p:cNvPr id="472" name="Google Shape;472;p48"/>
          <p:cNvSpPr/>
          <p:nvPr/>
        </p:nvSpPr>
        <p:spPr>
          <a:xfrm>
            <a:off x="7111400" y="4611400"/>
            <a:ext cx="1801500" cy="304800"/>
          </a:xfrm>
          <a:prstGeom prst="flowChartConnector">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a:off x="4180900" y="1801250"/>
            <a:ext cx="1454100" cy="6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10386150" y="1834300"/>
            <a:ext cx="1454100" cy="6462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 name="Google Shape;475;p48"/>
          <p:cNvCxnSpPr>
            <a:endCxn id="469" idx="0"/>
          </p:cNvCxnSpPr>
          <p:nvPr/>
        </p:nvCxnSpPr>
        <p:spPr>
          <a:xfrm flipH="1">
            <a:off x="1611350" y="1850800"/>
            <a:ext cx="57600" cy="2760600"/>
          </a:xfrm>
          <a:prstGeom prst="straightConnector1">
            <a:avLst/>
          </a:prstGeom>
          <a:noFill/>
          <a:ln cap="flat" cmpd="sng" w="38100">
            <a:solidFill>
              <a:srgbClr val="BF9000"/>
            </a:solidFill>
            <a:prstDash val="solid"/>
            <a:round/>
            <a:headEnd len="med" w="med" type="none"/>
            <a:tailEnd len="med" w="med" type="triangle"/>
          </a:ln>
        </p:spPr>
      </p:cxnSp>
      <p:cxnSp>
        <p:nvCxnSpPr>
          <p:cNvPr id="476" name="Google Shape;476;p48"/>
          <p:cNvCxnSpPr/>
          <p:nvPr/>
        </p:nvCxnSpPr>
        <p:spPr>
          <a:xfrm flipH="1">
            <a:off x="7631100" y="1817775"/>
            <a:ext cx="3600" cy="2793600"/>
          </a:xfrm>
          <a:prstGeom prst="straightConnector1">
            <a:avLst/>
          </a:prstGeom>
          <a:noFill/>
          <a:ln cap="flat" cmpd="sng" w="38100">
            <a:solidFill>
              <a:srgbClr val="BF9000"/>
            </a:solidFill>
            <a:prstDash val="solid"/>
            <a:round/>
            <a:headEnd len="med" w="med" type="none"/>
            <a:tailEnd len="med" w="med" type="triangle"/>
          </a:ln>
        </p:spPr>
      </p:cxnSp>
      <p:cxnSp>
        <p:nvCxnSpPr>
          <p:cNvPr id="477" name="Google Shape;477;p48"/>
          <p:cNvCxnSpPr>
            <a:stCxn id="470" idx="2"/>
            <a:endCxn id="473" idx="1"/>
          </p:cNvCxnSpPr>
          <p:nvPr/>
        </p:nvCxnSpPr>
        <p:spPr>
          <a:xfrm flipH="1" rot="-5400000">
            <a:off x="3385750" y="1329200"/>
            <a:ext cx="318000" cy="1272600"/>
          </a:xfrm>
          <a:prstGeom prst="bentConnector2">
            <a:avLst/>
          </a:prstGeom>
          <a:noFill/>
          <a:ln cap="flat" cmpd="sng" w="38100">
            <a:solidFill>
              <a:srgbClr val="BF9000"/>
            </a:solidFill>
            <a:prstDash val="solid"/>
            <a:round/>
            <a:headEnd len="med" w="med" type="none"/>
            <a:tailEnd len="med" w="med" type="triangle"/>
          </a:ln>
        </p:spPr>
      </p:cxnSp>
      <p:cxnSp>
        <p:nvCxnSpPr>
          <p:cNvPr id="478" name="Google Shape;478;p48"/>
          <p:cNvCxnSpPr>
            <a:stCxn id="471" idx="2"/>
            <a:endCxn id="474" idx="1"/>
          </p:cNvCxnSpPr>
          <p:nvPr/>
        </p:nvCxnSpPr>
        <p:spPr>
          <a:xfrm flipH="1" rot="-5400000">
            <a:off x="9614100" y="1385175"/>
            <a:ext cx="362700" cy="1181700"/>
          </a:xfrm>
          <a:prstGeom prst="bentConnector2">
            <a:avLst/>
          </a:prstGeom>
          <a:noFill/>
          <a:ln cap="flat" cmpd="sng" w="38100">
            <a:solidFill>
              <a:srgbClr val="BF9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485" name="Google Shape;485;p49"/>
          <p:cNvPicPr preferRelativeResize="0"/>
          <p:nvPr/>
        </p:nvPicPr>
        <p:blipFill rotWithShape="1">
          <a:blip r:embed="rId3">
            <a:alphaModFix/>
          </a:blip>
          <a:srcRect b="6522" l="0" r="0" t="9103"/>
          <a:stretch/>
        </p:blipFill>
        <p:spPr>
          <a:xfrm>
            <a:off x="289200" y="897875"/>
            <a:ext cx="5147624" cy="2557749"/>
          </a:xfrm>
          <a:prstGeom prst="rect">
            <a:avLst/>
          </a:prstGeom>
          <a:noFill/>
          <a:ln>
            <a:noFill/>
          </a:ln>
        </p:spPr>
      </p:pic>
      <p:sp>
        <p:nvSpPr>
          <p:cNvPr id="486" name="Google Shape;486;p49"/>
          <p:cNvSpPr txBox="1"/>
          <p:nvPr/>
        </p:nvSpPr>
        <p:spPr>
          <a:xfrm>
            <a:off x="0" y="14280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2.</a:t>
            </a:r>
            <a:r>
              <a:rPr b="1" lang="en-US" sz="3600">
                <a:solidFill>
                  <a:srgbClr val="307BF3"/>
                </a:solidFill>
                <a:latin typeface="Calibri"/>
                <a:ea typeface="Calibri"/>
                <a:cs typeface="Calibri"/>
                <a:sym typeface="Calibri"/>
              </a:rPr>
              <a:t> </a:t>
            </a:r>
            <a:r>
              <a:rPr b="1" lang="en-US" sz="3600">
                <a:solidFill>
                  <a:srgbClr val="307BF3"/>
                </a:solidFill>
                <a:latin typeface="Calibri"/>
                <a:ea typeface="Calibri"/>
                <a:cs typeface="Calibri"/>
                <a:sym typeface="Calibri"/>
              </a:rPr>
              <a:t>VERIFICATION OF PHONE NUMBER</a:t>
            </a:r>
            <a:endParaRPr/>
          </a:p>
        </p:txBody>
      </p:sp>
      <p:cxnSp>
        <p:nvCxnSpPr>
          <p:cNvPr id="487" name="Google Shape;487;p49"/>
          <p:cNvCxnSpPr/>
          <p:nvPr/>
        </p:nvCxnSpPr>
        <p:spPr>
          <a:xfrm>
            <a:off x="-287400" y="747125"/>
            <a:ext cx="12522600" cy="15300"/>
          </a:xfrm>
          <a:prstGeom prst="straightConnector1">
            <a:avLst/>
          </a:prstGeom>
          <a:noFill/>
          <a:ln cap="flat" cmpd="sng" w="57150">
            <a:solidFill>
              <a:srgbClr val="C55A11"/>
            </a:solidFill>
            <a:prstDash val="solid"/>
            <a:miter lim="800000"/>
            <a:headEnd len="sm" w="sm" type="none"/>
            <a:tailEnd len="sm" w="sm" type="none"/>
          </a:ln>
        </p:spPr>
      </p:cxnSp>
      <p:pic>
        <p:nvPicPr>
          <p:cNvPr id="488" name="Google Shape;488;p49"/>
          <p:cNvPicPr preferRelativeResize="0"/>
          <p:nvPr/>
        </p:nvPicPr>
        <p:blipFill rotWithShape="1">
          <a:blip r:embed="rId4">
            <a:alphaModFix/>
          </a:blip>
          <a:srcRect b="5269" l="0" r="0" t="9456"/>
          <a:stretch/>
        </p:blipFill>
        <p:spPr>
          <a:xfrm>
            <a:off x="6755175" y="848500"/>
            <a:ext cx="5148072" cy="2560320"/>
          </a:xfrm>
          <a:prstGeom prst="rect">
            <a:avLst/>
          </a:prstGeom>
          <a:noFill/>
          <a:ln>
            <a:noFill/>
          </a:ln>
        </p:spPr>
      </p:pic>
      <p:sp>
        <p:nvSpPr>
          <p:cNvPr id="489" name="Google Shape;489;p49"/>
          <p:cNvSpPr/>
          <p:nvPr/>
        </p:nvSpPr>
        <p:spPr>
          <a:xfrm>
            <a:off x="10453275" y="747125"/>
            <a:ext cx="1590000" cy="558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49"/>
          <p:cNvPicPr preferRelativeResize="0"/>
          <p:nvPr/>
        </p:nvPicPr>
        <p:blipFill rotWithShape="1">
          <a:blip r:embed="rId5">
            <a:alphaModFix/>
          </a:blip>
          <a:srcRect b="5630" l="0" r="0" t="9451"/>
          <a:stretch/>
        </p:blipFill>
        <p:spPr>
          <a:xfrm>
            <a:off x="6799725" y="4197550"/>
            <a:ext cx="5148072" cy="2560320"/>
          </a:xfrm>
          <a:prstGeom prst="rect">
            <a:avLst/>
          </a:prstGeom>
          <a:noFill/>
          <a:ln>
            <a:noFill/>
          </a:ln>
        </p:spPr>
      </p:pic>
      <p:pic>
        <p:nvPicPr>
          <p:cNvPr id="491" name="Google Shape;491;p49"/>
          <p:cNvPicPr preferRelativeResize="0"/>
          <p:nvPr/>
        </p:nvPicPr>
        <p:blipFill rotWithShape="1">
          <a:blip r:embed="rId6">
            <a:alphaModFix/>
          </a:blip>
          <a:srcRect b="5626" l="0" r="0" t="8735"/>
          <a:stretch/>
        </p:blipFill>
        <p:spPr>
          <a:xfrm>
            <a:off x="288975" y="4197550"/>
            <a:ext cx="5148072" cy="2560320"/>
          </a:xfrm>
          <a:prstGeom prst="rect">
            <a:avLst/>
          </a:prstGeom>
          <a:noFill/>
          <a:ln>
            <a:noFill/>
          </a:ln>
        </p:spPr>
      </p:pic>
      <p:sp>
        <p:nvSpPr>
          <p:cNvPr id="492" name="Google Shape;492;p49"/>
          <p:cNvSpPr/>
          <p:nvPr/>
        </p:nvSpPr>
        <p:spPr>
          <a:xfrm>
            <a:off x="5691300" y="1928800"/>
            <a:ext cx="809400" cy="495900"/>
          </a:xfrm>
          <a:prstGeom prst="striped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rot="10800000">
            <a:off x="5713688" y="5229763"/>
            <a:ext cx="809400" cy="495900"/>
          </a:xfrm>
          <a:prstGeom prst="striped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rot="5400000">
            <a:off x="8924500" y="3565575"/>
            <a:ext cx="809400" cy="495900"/>
          </a:xfrm>
          <a:prstGeom prst="striped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2259850" y="1656250"/>
            <a:ext cx="1206300" cy="104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8530725" y="5043875"/>
            <a:ext cx="1681800" cy="104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3940350" y="3907300"/>
            <a:ext cx="1681800" cy="1041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504" name="Google Shape;504;p50"/>
          <p:cNvPicPr preferRelativeResize="0"/>
          <p:nvPr/>
        </p:nvPicPr>
        <p:blipFill rotWithShape="1">
          <a:blip r:embed="rId3">
            <a:alphaModFix/>
          </a:blip>
          <a:srcRect b="5986" l="0" r="0" t="8732"/>
          <a:stretch/>
        </p:blipFill>
        <p:spPr>
          <a:xfrm>
            <a:off x="644475" y="1201775"/>
            <a:ext cx="10956276" cy="5110900"/>
          </a:xfrm>
          <a:prstGeom prst="rect">
            <a:avLst/>
          </a:prstGeom>
          <a:noFill/>
          <a:ln>
            <a:noFill/>
          </a:ln>
        </p:spPr>
      </p:pic>
      <p:cxnSp>
        <p:nvCxnSpPr>
          <p:cNvPr id="505" name="Google Shape;505;p50"/>
          <p:cNvCxnSpPr/>
          <p:nvPr/>
        </p:nvCxnSpPr>
        <p:spPr>
          <a:xfrm>
            <a:off x="-287400" y="846275"/>
            <a:ext cx="12522600" cy="15300"/>
          </a:xfrm>
          <a:prstGeom prst="straightConnector1">
            <a:avLst/>
          </a:prstGeom>
          <a:noFill/>
          <a:ln cap="flat" cmpd="sng" w="57150">
            <a:solidFill>
              <a:srgbClr val="C55A11"/>
            </a:solidFill>
            <a:prstDash val="solid"/>
            <a:miter lim="800000"/>
            <a:headEnd len="sm" w="sm" type="none"/>
            <a:tailEnd len="sm" w="sm" type="none"/>
          </a:ln>
        </p:spPr>
      </p:cxnSp>
      <p:sp>
        <p:nvSpPr>
          <p:cNvPr id="506" name="Google Shape;506;p50"/>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PERMANENT ADDRESS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513" name="Google Shape;513;p51"/>
          <p:cNvPicPr preferRelativeResize="0"/>
          <p:nvPr/>
        </p:nvPicPr>
        <p:blipFill rotWithShape="1">
          <a:blip r:embed="rId3">
            <a:alphaModFix/>
          </a:blip>
          <a:srcRect b="7083" l="1167" r="696" t="11022"/>
          <a:stretch/>
        </p:blipFill>
        <p:spPr>
          <a:xfrm>
            <a:off x="247875" y="953088"/>
            <a:ext cx="5486399" cy="2913026"/>
          </a:xfrm>
          <a:prstGeom prst="rect">
            <a:avLst/>
          </a:prstGeom>
          <a:noFill/>
          <a:ln cap="flat" cmpd="sng" w="19050">
            <a:solidFill>
              <a:srgbClr val="000000"/>
            </a:solidFill>
            <a:prstDash val="solid"/>
            <a:round/>
            <a:headEnd len="sm" w="sm" type="none"/>
            <a:tailEnd len="sm" w="sm" type="none"/>
          </a:ln>
        </p:spPr>
      </p:pic>
      <p:cxnSp>
        <p:nvCxnSpPr>
          <p:cNvPr id="514" name="Google Shape;514;p51"/>
          <p:cNvCxnSpPr/>
          <p:nvPr/>
        </p:nvCxnSpPr>
        <p:spPr>
          <a:xfrm flipH="1" rot="10800000">
            <a:off x="-13350" y="784475"/>
            <a:ext cx="12218700" cy="47400"/>
          </a:xfrm>
          <a:prstGeom prst="straightConnector1">
            <a:avLst/>
          </a:prstGeom>
          <a:noFill/>
          <a:ln cap="flat" cmpd="sng" w="57150">
            <a:solidFill>
              <a:srgbClr val="C55A11"/>
            </a:solidFill>
            <a:prstDash val="solid"/>
            <a:miter lim="800000"/>
            <a:headEnd len="sm" w="sm" type="none"/>
            <a:tailEnd len="sm" w="sm" type="none"/>
          </a:ln>
        </p:spPr>
      </p:cxnSp>
      <p:sp>
        <p:nvSpPr>
          <p:cNvPr id="515" name="Google Shape;515;p51"/>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PERMANENT ADDRESS</a:t>
            </a:r>
            <a:endParaRPr/>
          </a:p>
        </p:txBody>
      </p:sp>
      <p:pic>
        <p:nvPicPr>
          <p:cNvPr id="516" name="Google Shape;516;p51"/>
          <p:cNvPicPr preferRelativeResize="0"/>
          <p:nvPr/>
        </p:nvPicPr>
        <p:blipFill rotWithShape="1">
          <a:blip r:embed="rId4">
            <a:alphaModFix/>
          </a:blip>
          <a:srcRect b="8592" l="1243" r="1641" t="9265"/>
          <a:stretch/>
        </p:blipFill>
        <p:spPr>
          <a:xfrm>
            <a:off x="6378775" y="2460300"/>
            <a:ext cx="5486399" cy="2822325"/>
          </a:xfrm>
          <a:prstGeom prst="rect">
            <a:avLst/>
          </a:prstGeom>
          <a:noFill/>
          <a:ln cap="flat" cmpd="sng" w="19050">
            <a:solidFill>
              <a:srgbClr val="000000"/>
            </a:solidFill>
            <a:prstDash val="solid"/>
            <a:round/>
            <a:headEnd len="sm" w="sm" type="none"/>
            <a:tailEnd len="sm" w="sm" type="none"/>
          </a:ln>
        </p:spPr>
      </p:pic>
      <p:pic>
        <p:nvPicPr>
          <p:cNvPr id="517" name="Google Shape;517;p51"/>
          <p:cNvPicPr preferRelativeResize="0"/>
          <p:nvPr/>
        </p:nvPicPr>
        <p:blipFill rotWithShape="1">
          <a:blip r:embed="rId5">
            <a:alphaModFix/>
          </a:blip>
          <a:srcRect b="6697" l="0" r="0" t="8735"/>
          <a:stretch/>
        </p:blipFill>
        <p:spPr>
          <a:xfrm>
            <a:off x="247875" y="3957625"/>
            <a:ext cx="5486399" cy="2825501"/>
          </a:xfrm>
          <a:prstGeom prst="rect">
            <a:avLst/>
          </a:prstGeom>
          <a:noFill/>
          <a:ln cap="flat" cmpd="sng" w="19050">
            <a:solidFill>
              <a:srgbClr val="000000"/>
            </a:solidFill>
            <a:prstDash val="solid"/>
            <a:round/>
            <a:headEnd len="sm" w="sm" type="none"/>
            <a:tailEnd len="sm" w="sm" type="none"/>
          </a:ln>
        </p:spPr>
      </p:pic>
      <p:cxnSp>
        <p:nvCxnSpPr>
          <p:cNvPr id="518" name="Google Shape;518;p51"/>
          <p:cNvCxnSpPr/>
          <p:nvPr/>
        </p:nvCxnSpPr>
        <p:spPr>
          <a:xfrm flipH="1" rot="10800000">
            <a:off x="5860074" y="5282625"/>
            <a:ext cx="3305100" cy="682800"/>
          </a:xfrm>
          <a:prstGeom prst="bentConnector3">
            <a:avLst>
              <a:gd fmla="val 99693" name="adj1"/>
            </a:avLst>
          </a:prstGeom>
          <a:noFill/>
          <a:ln cap="flat" cmpd="sng" w="76200">
            <a:solidFill>
              <a:srgbClr val="CC0000"/>
            </a:solidFill>
            <a:prstDash val="solid"/>
            <a:round/>
            <a:headEnd len="med" w="med" type="stealth"/>
            <a:tailEnd len="med" w="med" type="none"/>
          </a:ln>
        </p:spPr>
      </p:cxnSp>
      <p:cxnSp>
        <p:nvCxnSpPr>
          <p:cNvPr id="519" name="Google Shape;519;p51"/>
          <p:cNvCxnSpPr>
            <a:endCxn id="516" idx="0"/>
          </p:cNvCxnSpPr>
          <p:nvPr/>
        </p:nvCxnSpPr>
        <p:spPr>
          <a:xfrm>
            <a:off x="5903274" y="1804800"/>
            <a:ext cx="3218700" cy="655500"/>
          </a:xfrm>
          <a:prstGeom prst="bentConnector2">
            <a:avLst/>
          </a:prstGeom>
          <a:noFill/>
          <a:ln cap="flat" cmpd="sng" w="76200">
            <a:solidFill>
              <a:srgbClr val="CC0000"/>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cxnSp>
        <p:nvCxnSpPr>
          <p:cNvPr id="526" name="Google Shape;526;p52"/>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527" name="Google Shape;527;p52"/>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EDUCATION DETAILS</a:t>
            </a:r>
            <a:endParaRPr/>
          </a:p>
        </p:txBody>
      </p:sp>
      <p:pic>
        <p:nvPicPr>
          <p:cNvPr id="528" name="Google Shape;528;p52"/>
          <p:cNvPicPr preferRelativeResize="0"/>
          <p:nvPr/>
        </p:nvPicPr>
        <p:blipFill rotWithShape="1">
          <a:blip r:embed="rId3">
            <a:alphaModFix/>
          </a:blip>
          <a:srcRect b="5271" l="0" r="0" t="13374"/>
          <a:stretch/>
        </p:blipFill>
        <p:spPr>
          <a:xfrm>
            <a:off x="931850" y="1090675"/>
            <a:ext cx="10328299" cy="5403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535" name="Google Shape;535;p53"/>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EDUCATION DETAILS</a:t>
            </a:r>
            <a:endParaRPr/>
          </a:p>
        </p:txBody>
      </p:sp>
      <p:cxnSp>
        <p:nvCxnSpPr>
          <p:cNvPr id="536" name="Google Shape;536;p53"/>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537" name="Google Shape;537;p53"/>
          <p:cNvPicPr preferRelativeResize="0"/>
          <p:nvPr/>
        </p:nvPicPr>
        <p:blipFill rotWithShape="1">
          <a:blip r:embed="rId3">
            <a:alphaModFix/>
          </a:blip>
          <a:srcRect b="5268" l="0" r="0" t="10164"/>
          <a:stretch/>
        </p:blipFill>
        <p:spPr>
          <a:xfrm>
            <a:off x="131275" y="1201800"/>
            <a:ext cx="5964724" cy="5110875"/>
          </a:xfrm>
          <a:prstGeom prst="rect">
            <a:avLst/>
          </a:prstGeom>
          <a:noFill/>
          <a:ln cap="flat" cmpd="sng" w="19050">
            <a:solidFill>
              <a:srgbClr val="000000"/>
            </a:solidFill>
            <a:prstDash val="solid"/>
            <a:round/>
            <a:headEnd len="sm" w="sm" type="none"/>
            <a:tailEnd len="sm" w="sm" type="none"/>
          </a:ln>
        </p:spPr>
      </p:pic>
      <p:pic>
        <p:nvPicPr>
          <p:cNvPr id="538" name="Google Shape;538;p53"/>
          <p:cNvPicPr preferRelativeResize="0"/>
          <p:nvPr/>
        </p:nvPicPr>
        <p:blipFill rotWithShape="1">
          <a:blip r:embed="rId4">
            <a:alphaModFix/>
          </a:blip>
          <a:srcRect b="5271" l="0" r="0" t="8020"/>
          <a:stretch/>
        </p:blipFill>
        <p:spPr>
          <a:xfrm>
            <a:off x="6228200" y="1201800"/>
            <a:ext cx="5875801" cy="51108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545" name="Google Shape;545;p54"/>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EDUCATION DETAILS</a:t>
            </a:r>
            <a:endParaRPr/>
          </a:p>
        </p:txBody>
      </p:sp>
      <p:cxnSp>
        <p:nvCxnSpPr>
          <p:cNvPr id="546" name="Google Shape;546;p54"/>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547" name="Google Shape;547;p54"/>
          <p:cNvPicPr preferRelativeResize="0"/>
          <p:nvPr/>
        </p:nvPicPr>
        <p:blipFill rotWithShape="1">
          <a:blip r:embed="rId3">
            <a:alphaModFix/>
          </a:blip>
          <a:srcRect b="5275" l="0" r="0" t="8383"/>
          <a:stretch/>
        </p:blipFill>
        <p:spPr>
          <a:xfrm>
            <a:off x="317475" y="1201800"/>
            <a:ext cx="8110249" cy="5226574"/>
          </a:xfrm>
          <a:prstGeom prst="rect">
            <a:avLst/>
          </a:prstGeom>
          <a:noFill/>
          <a:ln>
            <a:noFill/>
          </a:ln>
        </p:spPr>
      </p:pic>
      <p:sp>
        <p:nvSpPr>
          <p:cNvPr id="548" name="Google Shape;548;p54"/>
          <p:cNvSpPr/>
          <p:nvPr/>
        </p:nvSpPr>
        <p:spPr>
          <a:xfrm>
            <a:off x="6345725" y="1201800"/>
            <a:ext cx="2082000" cy="720000"/>
          </a:xfrm>
          <a:prstGeom prst="rect">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4"/>
          <p:cNvSpPr/>
          <p:nvPr/>
        </p:nvSpPr>
        <p:spPr>
          <a:xfrm rot="10800000">
            <a:off x="8427725" y="1458750"/>
            <a:ext cx="1184700" cy="206100"/>
          </a:xfrm>
          <a:prstGeom prst="lef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txBox="1"/>
          <p:nvPr/>
        </p:nvSpPr>
        <p:spPr>
          <a:xfrm>
            <a:off x="9682300" y="1201800"/>
            <a:ext cx="1703700" cy="1045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Cambria"/>
                <a:ea typeface="Cambria"/>
                <a:cs typeface="Cambria"/>
                <a:sym typeface="Cambria"/>
              </a:rPr>
              <a:t>PDF FILE GETS UPLOADED</a:t>
            </a:r>
            <a:endParaRPr b="1" sz="2200">
              <a:latin typeface="Cambria"/>
              <a:ea typeface="Cambria"/>
              <a:cs typeface="Cambria"/>
              <a:sym typeface="Cambria"/>
            </a:endParaRPr>
          </a:p>
        </p:txBody>
      </p:sp>
      <p:cxnSp>
        <p:nvCxnSpPr>
          <p:cNvPr id="551" name="Google Shape;551;p54"/>
          <p:cNvCxnSpPr/>
          <p:nvPr/>
        </p:nvCxnSpPr>
        <p:spPr>
          <a:xfrm flipH="1">
            <a:off x="7486025" y="6178188"/>
            <a:ext cx="1692900" cy="167400"/>
          </a:xfrm>
          <a:prstGeom prst="straightConnector1">
            <a:avLst/>
          </a:prstGeom>
          <a:noFill/>
          <a:ln cap="flat" cmpd="sng" w="76200">
            <a:solidFill>
              <a:srgbClr val="CC0000"/>
            </a:solidFill>
            <a:prstDash val="solid"/>
            <a:round/>
            <a:headEnd len="med" w="med" type="none"/>
            <a:tailEnd len="med" w="med" type="triangle"/>
          </a:ln>
        </p:spPr>
      </p:cxnSp>
      <p:sp>
        <p:nvSpPr>
          <p:cNvPr id="552" name="Google Shape;552;p54"/>
          <p:cNvSpPr txBox="1"/>
          <p:nvPr/>
        </p:nvSpPr>
        <p:spPr>
          <a:xfrm>
            <a:off x="9178925" y="5382575"/>
            <a:ext cx="1703700" cy="1045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Cambria"/>
                <a:ea typeface="Cambria"/>
                <a:cs typeface="Cambria"/>
                <a:sym typeface="Cambria"/>
              </a:rPr>
              <a:t>CLICK ON NEXT TO PROCEED</a:t>
            </a:r>
            <a:endParaRPr b="1" sz="2200">
              <a:latin typeface="Cambria"/>
              <a:ea typeface="Cambria"/>
              <a:cs typeface="Cambria"/>
              <a:sym typeface="Cambria"/>
            </a:endParaRPr>
          </a:p>
        </p:txBody>
      </p:sp>
      <p:sp>
        <p:nvSpPr>
          <p:cNvPr id="553" name="Google Shape;553;p54"/>
          <p:cNvSpPr/>
          <p:nvPr/>
        </p:nvSpPr>
        <p:spPr>
          <a:xfrm>
            <a:off x="462700" y="4494875"/>
            <a:ext cx="7568700" cy="1553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4"/>
          <p:cNvSpPr txBox="1"/>
          <p:nvPr/>
        </p:nvSpPr>
        <p:spPr>
          <a:xfrm>
            <a:off x="9178925" y="3292200"/>
            <a:ext cx="1909500" cy="1202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latin typeface="Cambria"/>
                <a:ea typeface="Cambria"/>
                <a:cs typeface="Cambria"/>
                <a:sym typeface="Cambria"/>
              </a:rPr>
              <a:t>SAME PROCEDURE FOR OTHERS</a:t>
            </a:r>
            <a:endParaRPr b="1" sz="2200">
              <a:latin typeface="Cambria"/>
              <a:ea typeface="Cambria"/>
              <a:cs typeface="Cambria"/>
              <a:sym typeface="Cambria"/>
            </a:endParaRPr>
          </a:p>
        </p:txBody>
      </p:sp>
      <p:cxnSp>
        <p:nvCxnSpPr>
          <p:cNvPr id="555" name="Google Shape;555;p54"/>
          <p:cNvCxnSpPr/>
          <p:nvPr/>
        </p:nvCxnSpPr>
        <p:spPr>
          <a:xfrm flipH="1">
            <a:off x="7601525" y="3966288"/>
            <a:ext cx="1577400" cy="908700"/>
          </a:xfrm>
          <a:prstGeom prst="straightConnector1">
            <a:avLst/>
          </a:prstGeom>
          <a:noFill/>
          <a:ln cap="flat" cmpd="sng" w="28575">
            <a:solidFill>
              <a:srgbClr val="CC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5"/>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cxnSp>
        <p:nvCxnSpPr>
          <p:cNvPr id="562" name="Google Shape;562;p55"/>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563" name="Google Shape;563;p55"/>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SIGNATURE AND PAYMENTS</a:t>
            </a:r>
            <a:endParaRPr/>
          </a:p>
        </p:txBody>
      </p:sp>
      <p:pic>
        <p:nvPicPr>
          <p:cNvPr id="564" name="Google Shape;564;p55"/>
          <p:cNvPicPr preferRelativeResize="0"/>
          <p:nvPr/>
        </p:nvPicPr>
        <p:blipFill rotWithShape="1">
          <a:blip r:embed="rId3">
            <a:alphaModFix/>
          </a:blip>
          <a:srcRect b="5630" l="0" r="0" t="9451"/>
          <a:stretch/>
        </p:blipFill>
        <p:spPr>
          <a:xfrm>
            <a:off x="281425" y="1090750"/>
            <a:ext cx="11594950" cy="553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cxnSp>
        <p:nvCxnSpPr>
          <p:cNvPr id="97" name="Google Shape;97;p20"/>
          <p:cNvCxnSpPr/>
          <p:nvPr/>
        </p:nvCxnSpPr>
        <p:spPr>
          <a:xfrm flipH="1" rot="10800000">
            <a:off x="91625" y="859350"/>
            <a:ext cx="12104100" cy="27600"/>
          </a:xfrm>
          <a:prstGeom prst="straightConnector1">
            <a:avLst/>
          </a:prstGeom>
          <a:noFill/>
          <a:ln cap="flat" cmpd="sng" w="57150">
            <a:solidFill>
              <a:srgbClr val="C55A11"/>
            </a:solidFill>
            <a:prstDash val="solid"/>
            <a:miter lim="800000"/>
            <a:headEnd len="sm" w="sm" type="none"/>
            <a:tailEnd len="sm" w="sm" type="none"/>
          </a:ln>
        </p:spPr>
      </p:cxnSp>
      <p:sp>
        <p:nvSpPr>
          <p:cNvPr id="98" name="Google Shape;98;p20"/>
          <p:cNvSpPr txBox="1"/>
          <p:nvPr/>
        </p:nvSpPr>
        <p:spPr>
          <a:xfrm>
            <a:off x="356025" y="212000"/>
            <a:ext cx="11658000" cy="58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USE CASE</a:t>
            </a:r>
            <a:endParaRPr b="1"/>
          </a:p>
        </p:txBody>
      </p:sp>
      <p:sp>
        <p:nvSpPr>
          <p:cNvPr id="99" name="Google Shape;99;p20"/>
          <p:cNvSpPr txBox="1"/>
          <p:nvPr/>
        </p:nvSpPr>
        <p:spPr>
          <a:xfrm>
            <a:off x="152400" y="1057625"/>
            <a:ext cx="11861700" cy="538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provide a single-window platform where candidates can register, login, fill the form, and submit.</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Informative for the candidates to know about the information related to exams.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work as a representative for all the exams organized by the Education Department, Govt. of Sikkim for the candidates.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keep track of all past exams through Application History.</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help in checking all the documents and issuing admit cards to an individual candidate.</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reduce human-made errors and repetition in processes.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reduce manual Intervention during all the processes.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make STET Exam Error Free and Quick Solution.</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display the online results of STET.</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provide automatic SMS and Email facilities to all the candidates.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will load only that window which the candidate wants.</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On-demand loading reduces time consumption and memory usage thereby Optimizing content delivery.</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The user’s experience will be enhanced as the requested content is fed in no time.</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Optimal Usage of time and space resources makes it a cost-effective approach from the point of view of the Education Department, Govt. Of Sikkim.</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can be adjusted according to the device in hand i.e Responsive User Interface.</a:t>
            </a:r>
            <a:endParaRPr sz="1800">
              <a:solidFill>
                <a:srgbClr val="434343"/>
              </a:solidFill>
              <a:latin typeface="Nunito"/>
              <a:ea typeface="Nunito"/>
              <a:cs typeface="Nunito"/>
              <a:sym typeface="Nunito"/>
            </a:endParaRPr>
          </a:p>
          <a:p>
            <a:pPr indent="-342900" lvl="0" marL="457200" rtl="0" algn="l">
              <a:spcBef>
                <a:spcPts val="0"/>
              </a:spcBef>
              <a:spcAft>
                <a:spcPts val="0"/>
              </a:spcAft>
              <a:buClr>
                <a:srgbClr val="434343"/>
              </a:buClr>
              <a:buSzPts val="1800"/>
              <a:buFont typeface="Calibri"/>
              <a:buChar char="●"/>
            </a:pPr>
            <a:r>
              <a:rPr lang="en-US" sz="1800">
                <a:solidFill>
                  <a:srgbClr val="434343"/>
                </a:solidFill>
                <a:latin typeface="Nunito"/>
                <a:ea typeface="Nunito"/>
                <a:cs typeface="Nunito"/>
                <a:sym typeface="Nunito"/>
              </a:rPr>
              <a:t>It can smoothly run with less network and will overcome the challenges of Non-Uniformity in Network Connectivity.</a:t>
            </a:r>
            <a:endParaRPr sz="1800">
              <a:solidFill>
                <a:srgbClr val="434343"/>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VIEW OF SIGNATURE AND PAYMENTS</a:t>
            </a:r>
            <a:endParaRPr/>
          </a:p>
        </p:txBody>
      </p:sp>
      <p:cxnSp>
        <p:nvCxnSpPr>
          <p:cNvPr id="571" name="Google Shape;571;p56"/>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572" name="Google Shape;572;p56"/>
          <p:cNvPicPr preferRelativeResize="0"/>
          <p:nvPr/>
        </p:nvPicPr>
        <p:blipFill rotWithShape="1">
          <a:blip r:embed="rId3">
            <a:alphaModFix/>
          </a:blip>
          <a:srcRect b="4798" l="0" r="0" t="8733"/>
          <a:stretch/>
        </p:blipFill>
        <p:spPr>
          <a:xfrm>
            <a:off x="312150" y="1201800"/>
            <a:ext cx="11635649" cy="4714251"/>
          </a:xfrm>
          <a:prstGeom prst="rect">
            <a:avLst/>
          </a:prstGeom>
          <a:noFill/>
          <a:ln>
            <a:noFill/>
          </a:ln>
        </p:spPr>
      </p:pic>
      <p:sp>
        <p:nvSpPr>
          <p:cNvPr id="573" name="Google Shape;573;p56"/>
          <p:cNvSpPr/>
          <p:nvPr/>
        </p:nvSpPr>
        <p:spPr>
          <a:xfrm>
            <a:off x="2623400" y="2313550"/>
            <a:ext cx="2466300" cy="1801200"/>
          </a:xfrm>
          <a:prstGeom prst="ellipse">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56"/>
          <p:cNvCxnSpPr/>
          <p:nvPr/>
        </p:nvCxnSpPr>
        <p:spPr>
          <a:xfrm flipH="1">
            <a:off x="2032700" y="3358800"/>
            <a:ext cx="590700" cy="375900"/>
          </a:xfrm>
          <a:prstGeom prst="straightConnector1">
            <a:avLst/>
          </a:prstGeom>
          <a:noFill/>
          <a:ln cap="flat" cmpd="sng" w="28575">
            <a:solidFill>
              <a:srgbClr val="CC0000"/>
            </a:solidFill>
            <a:prstDash val="solid"/>
            <a:round/>
            <a:headEnd len="med" w="med" type="none"/>
            <a:tailEnd len="med" w="med" type="triangle"/>
          </a:ln>
        </p:spPr>
      </p:cxnSp>
      <p:sp>
        <p:nvSpPr>
          <p:cNvPr id="575" name="Google Shape;575;p56"/>
          <p:cNvSpPr txBox="1"/>
          <p:nvPr/>
        </p:nvSpPr>
        <p:spPr>
          <a:xfrm>
            <a:off x="278175" y="3226600"/>
            <a:ext cx="1703700" cy="133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rgbClr val="BF9000"/>
                </a:solidFill>
                <a:latin typeface="Cambria"/>
                <a:ea typeface="Cambria"/>
                <a:cs typeface="Cambria"/>
                <a:sym typeface="Cambria"/>
              </a:rPr>
              <a:t>PREVIEW OF YOUR SELECTED PHOTO</a:t>
            </a:r>
            <a:endParaRPr b="1" sz="2000">
              <a:solidFill>
                <a:srgbClr val="BF9000"/>
              </a:solidFill>
              <a:latin typeface="Cambria"/>
              <a:ea typeface="Cambria"/>
              <a:cs typeface="Cambria"/>
              <a:sym typeface="Cambria"/>
            </a:endParaRPr>
          </a:p>
        </p:txBody>
      </p:sp>
      <p:sp>
        <p:nvSpPr>
          <p:cNvPr id="576" name="Google Shape;576;p56"/>
          <p:cNvSpPr/>
          <p:nvPr/>
        </p:nvSpPr>
        <p:spPr>
          <a:xfrm>
            <a:off x="1981875" y="4235025"/>
            <a:ext cx="1851900" cy="689100"/>
          </a:xfrm>
          <a:prstGeom prst="rect">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56"/>
          <p:cNvCxnSpPr/>
          <p:nvPr/>
        </p:nvCxnSpPr>
        <p:spPr>
          <a:xfrm flipH="1">
            <a:off x="1293175" y="4924125"/>
            <a:ext cx="590700" cy="375900"/>
          </a:xfrm>
          <a:prstGeom prst="straightConnector1">
            <a:avLst/>
          </a:prstGeom>
          <a:noFill/>
          <a:ln cap="flat" cmpd="sng" w="28575">
            <a:solidFill>
              <a:srgbClr val="CC0000"/>
            </a:solidFill>
            <a:prstDash val="solid"/>
            <a:round/>
            <a:headEnd len="med" w="med" type="none"/>
            <a:tailEnd len="med" w="med" type="triangle"/>
          </a:ln>
        </p:spPr>
      </p:cxnSp>
      <p:sp>
        <p:nvSpPr>
          <p:cNvPr id="578" name="Google Shape;578;p56"/>
          <p:cNvSpPr txBox="1"/>
          <p:nvPr/>
        </p:nvSpPr>
        <p:spPr>
          <a:xfrm>
            <a:off x="99150" y="4746400"/>
            <a:ext cx="1851900" cy="18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rgbClr val="BF9000"/>
                </a:solidFill>
                <a:latin typeface="Cambria"/>
                <a:ea typeface="Cambria"/>
                <a:cs typeface="Cambria"/>
                <a:sym typeface="Cambria"/>
              </a:rPr>
              <a:t>PRESS ON THE BUTTON. IF YOU WANT TO UPLOAD PHOTO</a:t>
            </a:r>
            <a:endParaRPr b="1" sz="2000">
              <a:solidFill>
                <a:srgbClr val="BF9000"/>
              </a:solidFill>
              <a:latin typeface="Cambria"/>
              <a:ea typeface="Cambria"/>
              <a:cs typeface="Cambria"/>
              <a:sym typeface="Cambria"/>
            </a:endParaRPr>
          </a:p>
        </p:txBody>
      </p:sp>
      <p:cxnSp>
        <p:nvCxnSpPr>
          <p:cNvPr id="579" name="Google Shape;579;p56"/>
          <p:cNvCxnSpPr/>
          <p:nvPr/>
        </p:nvCxnSpPr>
        <p:spPr>
          <a:xfrm flipH="1">
            <a:off x="1403475" y="4659725"/>
            <a:ext cx="578400" cy="562200"/>
          </a:xfrm>
          <a:prstGeom prst="straightConnector1">
            <a:avLst/>
          </a:prstGeom>
          <a:noFill/>
          <a:ln cap="flat" cmpd="sng" w="28575">
            <a:solidFill>
              <a:srgbClr val="CC0000"/>
            </a:solidFill>
            <a:prstDash val="solid"/>
            <a:round/>
            <a:headEnd len="med" w="med" type="none"/>
            <a:tailEnd len="med" w="med" type="triangle"/>
          </a:ln>
        </p:spPr>
      </p:cxnSp>
      <p:cxnSp>
        <p:nvCxnSpPr>
          <p:cNvPr id="580" name="Google Shape;580;p56"/>
          <p:cNvCxnSpPr/>
          <p:nvPr/>
        </p:nvCxnSpPr>
        <p:spPr>
          <a:xfrm flipH="1" rot="10800000">
            <a:off x="5519450" y="4048750"/>
            <a:ext cx="115800" cy="429600"/>
          </a:xfrm>
          <a:prstGeom prst="straightConnector1">
            <a:avLst/>
          </a:prstGeom>
          <a:noFill/>
          <a:ln cap="flat" cmpd="sng" w="28575">
            <a:solidFill>
              <a:srgbClr val="CC0000"/>
            </a:solidFill>
            <a:prstDash val="solid"/>
            <a:round/>
            <a:headEnd len="med" w="med" type="none"/>
            <a:tailEnd len="med" w="med" type="triangle"/>
          </a:ln>
        </p:spPr>
      </p:cxnSp>
      <p:sp>
        <p:nvSpPr>
          <p:cNvPr id="581" name="Google Shape;581;p56"/>
          <p:cNvSpPr txBox="1"/>
          <p:nvPr/>
        </p:nvSpPr>
        <p:spPr>
          <a:xfrm>
            <a:off x="5417925" y="2414950"/>
            <a:ext cx="1572300" cy="159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BF9000"/>
                </a:solidFill>
                <a:latin typeface="Cambria"/>
                <a:ea typeface="Cambria"/>
                <a:cs typeface="Cambria"/>
                <a:sym typeface="Cambria"/>
              </a:rPr>
              <a:t>PRESS ON THE BUTTON. IF YOU WANT TO REMOVE PHOTO</a:t>
            </a:r>
            <a:endParaRPr b="1" sz="1800">
              <a:solidFill>
                <a:srgbClr val="BF9000"/>
              </a:solidFill>
              <a:latin typeface="Cambria"/>
              <a:ea typeface="Cambria"/>
              <a:cs typeface="Cambria"/>
              <a:sym typeface="Cambria"/>
            </a:endParaRPr>
          </a:p>
        </p:txBody>
      </p:sp>
      <p:sp>
        <p:nvSpPr>
          <p:cNvPr id="582" name="Google Shape;582;p56"/>
          <p:cNvSpPr/>
          <p:nvPr/>
        </p:nvSpPr>
        <p:spPr>
          <a:xfrm>
            <a:off x="7105425" y="2414950"/>
            <a:ext cx="2466300" cy="1801200"/>
          </a:xfrm>
          <a:prstGeom prst="ellipse">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6"/>
          <p:cNvSpPr txBox="1"/>
          <p:nvPr/>
        </p:nvSpPr>
        <p:spPr>
          <a:xfrm>
            <a:off x="10163975" y="3148150"/>
            <a:ext cx="1703700" cy="133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rgbClr val="BF9000"/>
                </a:solidFill>
                <a:latin typeface="Cambria"/>
                <a:ea typeface="Cambria"/>
                <a:cs typeface="Cambria"/>
                <a:sym typeface="Cambria"/>
              </a:rPr>
              <a:t>PREVIEW OF YOUR SELECTED SIGNATURE</a:t>
            </a:r>
            <a:endParaRPr b="1" sz="2000">
              <a:solidFill>
                <a:srgbClr val="BF9000"/>
              </a:solidFill>
              <a:latin typeface="Cambria"/>
              <a:ea typeface="Cambria"/>
              <a:cs typeface="Cambria"/>
              <a:sym typeface="Cambria"/>
            </a:endParaRPr>
          </a:p>
        </p:txBody>
      </p:sp>
      <p:cxnSp>
        <p:nvCxnSpPr>
          <p:cNvPr id="584" name="Google Shape;584;p56"/>
          <p:cNvCxnSpPr>
            <a:stCxn id="582" idx="6"/>
            <a:endCxn id="583" idx="1"/>
          </p:cNvCxnSpPr>
          <p:nvPr/>
        </p:nvCxnSpPr>
        <p:spPr>
          <a:xfrm>
            <a:off x="9571725" y="3315550"/>
            <a:ext cx="592200" cy="497700"/>
          </a:xfrm>
          <a:prstGeom prst="straightConnector1">
            <a:avLst/>
          </a:prstGeom>
          <a:noFill/>
          <a:ln cap="flat" cmpd="sng" w="28575">
            <a:solidFill>
              <a:srgbClr val="CC0000"/>
            </a:solidFill>
            <a:prstDash val="solid"/>
            <a:round/>
            <a:headEnd len="med" w="med" type="none"/>
            <a:tailEnd len="med" w="med" type="triangle"/>
          </a:ln>
        </p:spPr>
      </p:cxnSp>
      <p:sp>
        <p:nvSpPr>
          <p:cNvPr id="585" name="Google Shape;585;p56"/>
          <p:cNvSpPr/>
          <p:nvPr/>
        </p:nvSpPr>
        <p:spPr>
          <a:xfrm>
            <a:off x="5152950" y="4924125"/>
            <a:ext cx="1851900" cy="497700"/>
          </a:xfrm>
          <a:prstGeom prst="rect">
            <a:avLst/>
          </a:prstGeom>
          <a:noFill/>
          <a:ln cap="flat" cmpd="sng" w="762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56"/>
          <p:cNvCxnSpPr/>
          <p:nvPr/>
        </p:nvCxnSpPr>
        <p:spPr>
          <a:xfrm flipH="1">
            <a:off x="5288150" y="5488725"/>
            <a:ext cx="578400" cy="562200"/>
          </a:xfrm>
          <a:prstGeom prst="straightConnector1">
            <a:avLst/>
          </a:prstGeom>
          <a:noFill/>
          <a:ln cap="flat" cmpd="sng" w="28575">
            <a:solidFill>
              <a:srgbClr val="CC0000"/>
            </a:solidFill>
            <a:prstDash val="solid"/>
            <a:round/>
            <a:headEnd len="med" w="med" type="none"/>
            <a:tailEnd len="med" w="med" type="triangle"/>
          </a:ln>
        </p:spPr>
      </p:cxnSp>
      <p:sp>
        <p:nvSpPr>
          <p:cNvPr id="587" name="Google Shape;587;p56"/>
          <p:cNvSpPr txBox="1"/>
          <p:nvPr/>
        </p:nvSpPr>
        <p:spPr>
          <a:xfrm>
            <a:off x="4250150" y="6050925"/>
            <a:ext cx="13851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BF9000"/>
                </a:solidFill>
                <a:latin typeface="Cambria"/>
                <a:ea typeface="Cambria"/>
                <a:cs typeface="Cambria"/>
                <a:sym typeface="Cambria"/>
              </a:rPr>
              <a:t>TO MAKE PAYMENT</a:t>
            </a:r>
            <a:endParaRPr b="1" sz="1600">
              <a:solidFill>
                <a:srgbClr val="BF9000"/>
              </a:solidFill>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7"/>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594" name="Google Shape;594;p57"/>
          <p:cNvPicPr preferRelativeResize="0"/>
          <p:nvPr/>
        </p:nvPicPr>
        <p:blipFill rotWithShape="1">
          <a:blip r:embed="rId3">
            <a:alphaModFix/>
          </a:blip>
          <a:srcRect b="6337" l="0" r="0" t="8024"/>
          <a:stretch/>
        </p:blipFill>
        <p:spPr>
          <a:xfrm>
            <a:off x="727100" y="1288975"/>
            <a:ext cx="6477924" cy="5106300"/>
          </a:xfrm>
          <a:prstGeom prst="rect">
            <a:avLst/>
          </a:prstGeom>
          <a:noFill/>
          <a:ln>
            <a:noFill/>
          </a:ln>
        </p:spPr>
      </p:pic>
      <p:cxnSp>
        <p:nvCxnSpPr>
          <p:cNvPr id="595" name="Google Shape;595;p57"/>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596" name="Google Shape;596;p57"/>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STEPS TO DO PAYMENT</a:t>
            </a:r>
            <a:endParaRPr/>
          </a:p>
        </p:txBody>
      </p:sp>
      <p:sp>
        <p:nvSpPr>
          <p:cNvPr id="597" name="Google Shape;597;p57"/>
          <p:cNvSpPr/>
          <p:nvPr/>
        </p:nvSpPr>
        <p:spPr>
          <a:xfrm>
            <a:off x="8091650" y="3966025"/>
            <a:ext cx="3470256" cy="2429244"/>
          </a:xfrm>
          <a:prstGeom prst="cloud">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t>2.</a:t>
            </a:r>
            <a:r>
              <a:rPr lang="en-US" sz="3300"/>
              <a:t> ENTER YOUR EMAIL ID</a:t>
            </a:r>
            <a:endParaRPr sz="3300"/>
          </a:p>
        </p:txBody>
      </p:sp>
      <p:cxnSp>
        <p:nvCxnSpPr>
          <p:cNvPr id="598" name="Google Shape;598;p57"/>
          <p:cNvCxnSpPr/>
          <p:nvPr/>
        </p:nvCxnSpPr>
        <p:spPr>
          <a:xfrm rot="10800000">
            <a:off x="4356139" y="3988872"/>
            <a:ext cx="3714900" cy="1021500"/>
          </a:xfrm>
          <a:prstGeom prst="straightConnector1">
            <a:avLst/>
          </a:prstGeom>
          <a:noFill/>
          <a:ln cap="flat" cmpd="sng" w="76200">
            <a:solidFill>
              <a:srgbClr val="CC0000"/>
            </a:solidFill>
            <a:prstDash val="solid"/>
            <a:round/>
            <a:headEnd len="med" w="med" type="none"/>
            <a:tailEnd len="med" w="med" type="triangle"/>
          </a:ln>
        </p:spPr>
      </p:cxnSp>
      <p:sp>
        <p:nvSpPr>
          <p:cNvPr id="599" name="Google Shape;599;p57"/>
          <p:cNvSpPr/>
          <p:nvPr/>
        </p:nvSpPr>
        <p:spPr>
          <a:xfrm>
            <a:off x="7788450" y="925474"/>
            <a:ext cx="3470256" cy="2674512"/>
          </a:xfrm>
          <a:prstGeom prst="cloud">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300"/>
              <a:t>1. ENTER YOUR PHONE NUMBER</a:t>
            </a:r>
            <a:endParaRPr sz="3300"/>
          </a:p>
        </p:txBody>
      </p:sp>
      <p:cxnSp>
        <p:nvCxnSpPr>
          <p:cNvPr id="600" name="Google Shape;600;p57"/>
          <p:cNvCxnSpPr/>
          <p:nvPr/>
        </p:nvCxnSpPr>
        <p:spPr>
          <a:xfrm flipH="1">
            <a:off x="4495025" y="2577950"/>
            <a:ext cx="3420600" cy="672000"/>
          </a:xfrm>
          <a:prstGeom prst="straightConnector1">
            <a:avLst/>
          </a:prstGeom>
          <a:noFill/>
          <a:ln cap="flat" cmpd="sng" w="76200">
            <a:solidFill>
              <a:srgbClr val="CC0000"/>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8"/>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607" name="Google Shape;607;p58"/>
          <p:cNvPicPr preferRelativeResize="0"/>
          <p:nvPr/>
        </p:nvPicPr>
        <p:blipFill rotWithShape="1">
          <a:blip r:embed="rId3">
            <a:alphaModFix/>
          </a:blip>
          <a:srcRect b="5986" l="0" r="0" t="8732"/>
          <a:stretch/>
        </p:blipFill>
        <p:spPr>
          <a:xfrm>
            <a:off x="1608800" y="1201800"/>
            <a:ext cx="8940200" cy="5457924"/>
          </a:xfrm>
          <a:prstGeom prst="rect">
            <a:avLst/>
          </a:prstGeom>
          <a:noFill/>
          <a:ln>
            <a:noFill/>
          </a:ln>
        </p:spPr>
      </p:pic>
      <p:sp>
        <p:nvSpPr>
          <p:cNvPr id="608" name="Google Shape;608;p58"/>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STEPS TO DO PAYMENT</a:t>
            </a:r>
            <a:endParaRPr/>
          </a:p>
        </p:txBody>
      </p:sp>
      <p:cxnSp>
        <p:nvCxnSpPr>
          <p:cNvPr id="609" name="Google Shape;609;p58"/>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616" name="Google Shape;616;p59"/>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STEPS TO DO PAYMENT</a:t>
            </a:r>
            <a:endParaRPr>
              <a:solidFill>
                <a:schemeClr val="dk1"/>
              </a:solidFill>
            </a:endParaRPr>
          </a:p>
        </p:txBody>
      </p:sp>
      <p:cxnSp>
        <p:nvCxnSpPr>
          <p:cNvPr id="617" name="Google Shape;617;p59"/>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618" name="Google Shape;618;p59"/>
          <p:cNvPicPr preferRelativeResize="0"/>
          <p:nvPr/>
        </p:nvPicPr>
        <p:blipFill rotWithShape="1">
          <a:blip r:embed="rId3">
            <a:alphaModFix/>
          </a:blip>
          <a:srcRect b="7773" l="0" r="0" t="8733"/>
          <a:stretch/>
        </p:blipFill>
        <p:spPr>
          <a:xfrm>
            <a:off x="239750" y="2027100"/>
            <a:ext cx="5618600" cy="3718201"/>
          </a:xfrm>
          <a:prstGeom prst="rect">
            <a:avLst/>
          </a:prstGeom>
          <a:noFill/>
          <a:ln>
            <a:noFill/>
          </a:ln>
        </p:spPr>
      </p:pic>
      <p:pic>
        <p:nvPicPr>
          <p:cNvPr id="619" name="Google Shape;619;p59"/>
          <p:cNvPicPr preferRelativeResize="0"/>
          <p:nvPr/>
        </p:nvPicPr>
        <p:blipFill rotWithShape="1">
          <a:blip r:embed="rId4">
            <a:alphaModFix/>
          </a:blip>
          <a:srcRect b="6337" l="0" r="0" t="8024"/>
          <a:stretch/>
        </p:blipFill>
        <p:spPr>
          <a:xfrm>
            <a:off x="6197000" y="2027100"/>
            <a:ext cx="5717752" cy="3718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626" name="Google Shape;626;p60"/>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STEPS TO DO PAYMENT</a:t>
            </a:r>
            <a:endParaRPr>
              <a:solidFill>
                <a:schemeClr val="dk1"/>
              </a:solidFill>
            </a:endParaRPr>
          </a:p>
        </p:txBody>
      </p:sp>
      <p:cxnSp>
        <p:nvCxnSpPr>
          <p:cNvPr id="627" name="Google Shape;627;p60"/>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628" name="Google Shape;628;p60"/>
          <p:cNvPicPr preferRelativeResize="0"/>
          <p:nvPr/>
        </p:nvPicPr>
        <p:blipFill rotWithShape="1">
          <a:blip r:embed="rId3">
            <a:alphaModFix/>
          </a:blip>
          <a:srcRect b="6694" l="0" r="0" t="8995"/>
          <a:stretch/>
        </p:blipFill>
        <p:spPr>
          <a:xfrm>
            <a:off x="320975" y="2050713"/>
            <a:ext cx="5512449" cy="3670975"/>
          </a:xfrm>
          <a:prstGeom prst="rect">
            <a:avLst/>
          </a:prstGeom>
          <a:noFill/>
          <a:ln>
            <a:noFill/>
          </a:ln>
        </p:spPr>
      </p:pic>
      <p:pic>
        <p:nvPicPr>
          <p:cNvPr id="629" name="Google Shape;629;p60"/>
          <p:cNvPicPr preferRelativeResize="0"/>
          <p:nvPr/>
        </p:nvPicPr>
        <p:blipFill rotWithShape="1">
          <a:blip r:embed="rId4">
            <a:alphaModFix/>
          </a:blip>
          <a:srcRect b="5627" l="0" r="0" t="7664"/>
          <a:stretch/>
        </p:blipFill>
        <p:spPr>
          <a:xfrm>
            <a:off x="6218925" y="2050725"/>
            <a:ext cx="5512449" cy="3670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636" name="Google Shape;636;p61"/>
          <p:cNvPicPr preferRelativeResize="0"/>
          <p:nvPr/>
        </p:nvPicPr>
        <p:blipFill rotWithShape="1">
          <a:blip r:embed="rId3">
            <a:alphaModFix/>
          </a:blip>
          <a:srcRect b="5271" l="0" r="0" t="8020"/>
          <a:stretch/>
        </p:blipFill>
        <p:spPr>
          <a:xfrm>
            <a:off x="219500" y="1355050"/>
            <a:ext cx="5597400" cy="4866701"/>
          </a:xfrm>
          <a:prstGeom prst="rect">
            <a:avLst/>
          </a:prstGeom>
          <a:noFill/>
          <a:ln>
            <a:noFill/>
          </a:ln>
        </p:spPr>
      </p:pic>
      <p:sp>
        <p:nvSpPr>
          <p:cNvPr id="637" name="Google Shape;637;p61"/>
          <p:cNvSpPr txBox="1"/>
          <p:nvPr/>
        </p:nvSpPr>
        <p:spPr>
          <a:xfrm>
            <a:off x="0" y="104650"/>
            <a:ext cx="11947800" cy="558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OF PREVIEW  BEFORE SUBMITTING FORM</a:t>
            </a:r>
            <a:endParaRPr/>
          </a:p>
        </p:txBody>
      </p:sp>
      <p:cxnSp>
        <p:nvCxnSpPr>
          <p:cNvPr id="638" name="Google Shape;638;p61"/>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639" name="Google Shape;639;p61"/>
          <p:cNvPicPr preferRelativeResize="0"/>
          <p:nvPr/>
        </p:nvPicPr>
        <p:blipFill rotWithShape="1">
          <a:blip r:embed="rId4">
            <a:alphaModFix/>
          </a:blip>
          <a:srcRect b="4863" l="0" r="0" t="9505"/>
          <a:stretch/>
        </p:blipFill>
        <p:spPr>
          <a:xfrm>
            <a:off x="6990175" y="1392250"/>
            <a:ext cx="5104199" cy="4792301"/>
          </a:xfrm>
          <a:prstGeom prst="rect">
            <a:avLst/>
          </a:prstGeom>
          <a:noFill/>
          <a:ln>
            <a:noFill/>
          </a:ln>
        </p:spPr>
      </p:pic>
      <p:sp>
        <p:nvSpPr>
          <p:cNvPr id="640" name="Google Shape;640;p61"/>
          <p:cNvSpPr/>
          <p:nvPr/>
        </p:nvSpPr>
        <p:spPr>
          <a:xfrm rot="10800000">
            <a:off x="5920238" y="3540650"/>
            <a:ext cx="966600" cy="2622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647" name="Google Shape;647;p62"/>
          <p:cNvPicPr preferRelativeResize="0"/>
          <p:nvPr/>
        </p:nvPicPr>
        <p:blipFill rotWithShape="1">
          <a:blip r:embed="rId3">
            <a:alphaModFix/>
          </a:blip>
          <a:srcRect b="4797" l="0" r="0" t="7812"/>
          <a:stretch/>
        </p:blipFill>
        <p:spPr>
          <a:xfrm>
            <a:off x="130325" y="1586425"/>
            <a:ext cx="5684725" cy="4285699"/>
          </a:xfrm>
          <a:prstGeom prst="rect">
            <a:avLst/>
          </a:prstGeom>
          <a:noFill/>
          <a:ln>
            <a:noFill/>
          </a:ln>
        </p:spPr>
      </p:pic>
      <p:sp>
        <p:nvSpPr>
          <p:cNvPr id="648" name="Google Shape;648;p62"/>
          <p:cNvSpPr txBox="1"/>
          <p:nvPr/>
        </p:nvSpPr>
        <p:spPr>
          <a:xfrm>
            <a:off x="0" y="0"/>
            <a:ext cx="12192000" cy="8097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OF PDF AFTER DOWNLOADED</a:t>
            </a:r>
            <a:endParaRPr>
              <a:solidFill>
                <a:schemeClr val="dk1"/>
              </a:solidFill>
            </a:endParaRPr>
          </a:p>
        </p:txBody>
      </p:sp>
      <p:pic>
        <p:nvPicPr>
          <p:cNvPr id="649" name="Google Shape;649;p62"/>
          <p:cNvPicPr preferRelativeResize="0"/>
          <p:nvPr/>
        </p:nvPicPr>
        <p:blipFill rotWithShape="1">
          <a:blip r:embed="rId4">
            <a:alphaModFix/>
          </a:blip>
          <a:srcRect b="5275" l="0" r="0" t="8383"/>
          <a:stretch/>
        </p:blipFill>
        <p:spPr>
          <a:xfrm>
            <a:off x="6504425" y="1586425"/>
            <a:ext cx="5687566" cy="4285699"/>
          </a:xfrm>
          <a:prstGeom prst="rect">
            <a:avLst/>
          </a:prstGeom>
          <a:noFill/>
          <a:ln>
            <a:noFill/>
          </a:ln>
        </p:spPr>
      </p:pic>
      <p:cxnSp>
        <p:nvCxnSpPr>
          <p:cNvPr id="650" name="Google Shape;650;p62"/>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651" name="Google Shape;651;p62"/>
          <p:cNvSpPr/>
          <p:nvPr/>
        </p:nvSpPr>
        <p:spPr>
          <a:xfrm rot="10800000">
            <a:off x="5872638" y="3516575"/>
            <a:ext cx="574200" cy="4254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3"/>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658" name="Google Shape;658;p63"/>
          <p:cNvPicPr preferRelativeResize="0"/>
          <p:nvPr/>
        </p:nvPicPr>
        <p:blipFill rotWithShape="1">
          <a:blip r:embed="rId3">
            <a:alphaModFix/>
          </a:blip>
          <a:srcRect b="5631" l="0" r="0" t="8383"/>
          <a:stretch/>
        </p:blipFill>
        <p:spPr>
          <a:xfrm>
            <a:off x="214825" y="2330075"/>
            <a:ext cx="5800374" cy="3940451"/>
          </a:xfrm>
          <a:prstGeom prst="rect">
            <a:avLst/>
          </a:prstGeom>
          <a:noFill/>
          <a:ln>
            <a:noFill/>
          </a:ln>
        </p:spPr>
      </p:pic>
      <p:pic>
        <p:nvPicPr>
          <p:cNvPr id="659" name="Google Shape;659;p63"/>
          <p:cNvPicPr preferRelativeResize="0"/>
          <p:nvPr/>
        </p:nvPicPr>
        <p:blipFill rotWithShape="1">
          <a:blip r:embed="rId4">
            <a:alphaModFix/>
          </a:blip>
          <a:srcRect b="4866" l="0" r="0" t="8070"/>
          <a:stretch/>
        </p:blipFill>
        <p:spPr>
          <a:xfrm>
            <a:off x="6940625" y="2330050"/>
            <a:ext cx="5089801" cy="3940451"/>
          </a:xfrm>
          <a:prstGeom prst="rect">
            <a:avLst/>
          </a:prstGeom>
          <a:noFill/>
          <a:ln>
            <a:noFill/>
          </a:ln>
        </p:spPr>
      </p:pic>
      <p:sp>
        <p:nvSpPr>
          <p:cNvPr id="660" name="Google Shape;660;p63"/>
          <p:cNvSpPr txBox="1"/>
          <p:nvPr/>
        </p:nvSpPr>
        <p:spPr>
          <a:xfrm>
            <a:off x="0" y="0"/>
            <a:ext cx="12192000" cy="79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3600">
                <a:solidFill>
                  <a:srgbClr val="0944A1"/>
                </a:solidFill>
                <a:latin typeface="Calibri"/>
                <a:ea typeface="Calibri"/>
                <a:cs typeface="Calibri"/>
                <a:sym typeface="Calibri"/>
              </a:rPr>
              <a:t>SAMPLE OF ALERT BEFORE SUBMITTING FORM</a:t>
            </a:r>
            <a:endParaRPr>
              <a:solidFill>
                <a:schemeClr val="dk1"/>
              </a:solidFill>
            </a:endParaRPr>
          </a:p>
        </p:txBody>
      </p:sp>
      <p:cxnSp>
        <p:nvCxnSpPr>
          <p:cNvPr id="661" name="Google Shape;661;p63"/>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662" name="Google Shape;662;p63"/>
          <p:cNvSpPr/>
          <p:nvPr/>
        </p:nvSpPr>
        <p:spPr>
          <a:xfrm rot="10800000">
            <a:off x="6096004" y="3979275"/>
            <a:ext cx="762000" cy="425400"/>
          </a:xfrm>
          <a:prstGeom prst="lef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4"/>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669" name="Google Shape;669;p64"/>
          <p:cNvSpPr/>
          <p:nvPr/>
        </p:nvSpPr>
        <p:spPr>
          <a:xfrm>
            <a:off x="1798825" y="1817550"/>
            <a:ext cx="8544300" cy="26778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USER LOGIN</a:t>
            </a:r>
            <a:endParaRPr b="1" sz="8800">
              <a:solidFill>
                <a:schemeClr val="lt1"/>
              </a:solidFill>
              <a:latin typeface="Cambria"/>
              <a:ea typeface="Cambria"/>
              <a:cs typeface="Cambria"/>
              <a:sym typeface="Cambria"/>
            </a:endParaRPr>
          </a:p>
        </p:txBody>
      </p:sp>
      <p:sp>
        <p:nvSpPr>
          <p:cNvPr id="670" name="Google Shape;670;p64"/>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5"/>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677" name="Google Shape;677;p65"/>
          <p:cNvPicPr preferRelativeResize="0"/>
          <p:nvPr/>
        </p:nvPicPr>
        <p:blipFill>
          <a:blip r:embed="rId3">
            <a:alphaModFix/>
          </a:blip>
          <a:stretch>
            <a:fillRect/>
          </a:stretch>
        </p:blipFill>
        <p:spPr>
          <a:xfrm>
            <a:off x="978300" y="1280974"/>
            <a:ext cx="9449302" cy="5312650"/>
          </a:xfrm>
          <a:prstGeom prst="rect">
            <a:avLst/>
          </a:prstGeom>
          <a:noFill/>
          <a:ln>
            <a:noFill/>
          </a:ln>
        </p:spPr>
      </p:pic>
      <p:sp>
        <p:nvSpPr>
          <p:cNvPr id="678" name="Google Shape;678;p65"/>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SIGN IN WITH GOOGLE ACCOUNT FACILITY FOR USER</a:t>
            </a:r>
            <a:endParaRPr>
              <a:solidFill>
                <a:schemeClr val="dk1"/>
              </a:solidFill>
            </a:endParaRPr>
          </a:p>
        </p:txBody>
      </p:sp>
      <p:cxnSp>
        <p:nvCxnSpPr>
          <p:cNvPr id="679" name="Google Shape;679;p65"/>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936875" y="1271725"/>
            <a:ext cx="13041300" cy="566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rgbClr val="BF9000"/>
              </a:solidFill>
              <a:latin typeface="Calibri"/>
              <a:ea typeface="Calibri"/>
              <a:cs typeface="Calibri"/>
              <a:sym typeface="Calibri"/>
            </a:endParaRPr>
          </a:p>
        </p:txBody>
      </p:sp>
      <p:cxnSp>
        <p:nvCxnSpPr>
          <p:cNvPr id="106" name="Google Shape;106;p21"/>
          <p:cNvCxnSpPr/>
          <p:nvPr/>
        </p:nvCxnSpPr>
        <p:spPr>
          <a:xfrm>
            <a:off x="711200" y="1141412"/>
            <a:ext cx="11480800" cy="1588"/>
          </a:xfrm>
          <a:prstGeom prst="straightConnector1">
            <a:avLst/>
          </a:prstGeom>
          <a:noFill/>
          <a:ln cap="flat" cmpd="sng" w="57150">
            <a:solidFill>
              <a:srgbClr val="C55A11"/>
            </a:solidFill>
            <a:prstDash val="solid"/>
            <a:miter lim="800000"/>
            <a:headEnd len="sm" w="sm" type="none"/>
            <a:tailEnd len="sm" w="sm" type="none"/>
          </a:ln>
        </p:spPr>
      </p:cxnSp>
      <p:sp>
        <p:nvSpPr>
          <p:cNvPr id="107" name="Google Shape;107;p21"/>
          <p:cNvSpPr txBox="1"/>
          <p:nvPr/>
        </p:nvSpPr>
        <p:spPr>
          <a:xfrm>
            <a:off x="2794000" y="304800"/>
            <a:ext cx="7315200"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4000">
                <a:solidFill>
                  <a:srgbClr val="00B0F0"/>
                </a:solidFill>
                <a:latin typeface="Calibri"/>
                <a:ea typeface="Calibri"/>
                <a:cs typeface="Calibri"/>
                <a:sym typeface="Calibri"/>
              </a:rPr>
              <a:t>TECHNICAL  SPECIFICATIONS</a:t>
            </a:r>
            <a:endParaRPr/>
          </a:p>
        </p:txBody>
      </p:sp>
      <p:sp>
        <p:nvSpPr>
          <p:cNvPr id="108" name="Google Shape;108;p21"/>
          <p:cNvSpPr/>
          <p:nvPr/>
        </p:nvSpPr>
        <p:spPr>
          <a:xfrm>
            <a:off x="4988800" y="3277550"/>
            <a:ext cx="3274500" cy="1968900"/>
          </a:xfrm>
          <a:prstGeom prst="pentagon">
            <a:avLst>
              <a:gd fmla="val 105146" name="hf"/>
              <a:gd fmla="val 110557" name="vf"/>
            </a:avLst>
          </a:prstGeom>
          <a:solidFill>
            <a:srgbClr val="073763"/>
          </a:solidFill>
          <a:ln cap="flat" cmpd="sng" w="28575">
            <a:solidFill>
              <a:srgbClr val="0000FF"/>
            </a:solidFill>
            <a:prstDash val="solid"/>
            <a:round/>
            <a:headEnd len="sm" w="sm" type="none"/>
            <a:tailEnd len="sm" w="sm" type="none"/>
          </a:ln>
          <a:effectLst>
            <a:outerShdw blurRad="57150" rotWithShape="0" algn="bl" dir="5400000" dist="19050">
              <a:srgbClr val="783F0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lt1"/>
                </a:solidFill>
              </a:rPr>
              <a:t>Technology Stack</a:t>
            </a:r>
            <a:endParaRPr b="1" sz="2400">
              <a:solidFill>
                <a:schemeClr val="lt1"/>
              </a:solidFill>
            </a:endParaRPr>
          </a:p>
        </p:txBody>
      </p:sp>
      <p:sp>
        <p:nvSpPr>
          <p:cNvPr id="109" name="Google Shape;109;p21"/>
          <p:cNvSpPr/>
          <p:nvPr/>
        </p:nvSpPr>
        <p:spPr>
          <a:xfrm>
            <a:off x="5542450" y="1235225"/>
            <a:ext cx="2167200" cy="1819800"/>
          </a:xfrm>
          <a:prstGeom prst="ellipse">
            <a:avLst/>
          </a:prstGeom>
          <a:solidFill>
            <a:srgbClr val="9FC5E8"/>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660000"/>
                </a:solidFill>
                <a:latin typeface="Cambria"/>
                <a:ea typeface="Cambria"/>
                <a:cs typeface="Cambria"/>
                <a:sym typeface="Cambria"/>
              </a:rPr>
              <a:t>Angular</a:t>
            </a:r>
            <a:endParaRPr b="1" sz="2500">
              <a:solidFill>
                <a:srgbClr val="660000"/>
              </a:solidFill>
              <a:latin typeface="Cambria"/>
              <a:ea typeface="Cambria"/>
              <a:cs typeface="Cambria"/>
              <a:sym typeface="Cambria"/>
            </a:endParaRPr>
          </a:p>
        </p:txBody>
      </p:sp>
      <p:sp>
        <p:nvSpPr>
          <p:cNvPr id="110" name="Google Shape;110;p21"/>
          <p:cNvSpPr/>
          <p:nvPr/>
        </p:nvSpPr>
        <p:spPr>
          <a:xfrm>
            <a:off x="2267250" y="2462850"/>
            <a:ext cx="2167200" cy="1819800"/>
          </a:xfrm>
          <a:prstGeom prst="ellipse">
            <a:avLst/>
          </a:prstGeom>
          <a:solidFill>
            <a:srgbClr val="9FC5E8"/>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660000"/>
                </a:solidFill>
                <a:latin typeface="Cambria"/>
                <a:ea typeface="Cambria"/>
                <a:cs typeface="Cambria"/>
                <a:sym typeface="Cambria"/>
              </a:rPr>
              <a:t>Angular materia</a:t>
            </a:r>
            <a:r>
              <a:rPr lang="en-US" sz="2200"/>
              <a:t>l</a:t>
            </a:r>
            <a:endParaRPr sz="2200"/>
          </a:p>
        </p:txBody>
      </p:sp>
      <p:sp>
        <p:nvSpPr>
          <p:cNvPr id="111" name="Google Shape;111;p21"/>
          <p:cNvSpPr/>
          <p:nvPr/>
        </p:nvSpPr>
        <p:spPr>
          <a:xfrm>
            <a:off x="1949875" y="4942200"/>
            <a:ext cx="2167200" cy="1819800"/>
          </a:xfrm>
          <a:prstGeom prst="ellipse">
            <a:avLst/>
          </a:prstGeom>
          <a:solidFill>
            <a:srgbClr val="9FC5E8"/>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660000"/>
                </a:solidFill>
                <a:latin typeface="Cambria"/>
                <a:ea typeface="Cambria"/>
                <a:cs typeface="Cambria"/>
                <a:sym typeface="Cambria"/>
              </a:rPr>
              <a:t>Mongo DB</a:t>
            </a:r>
            <a:endParaRPr b="1" sz="2500">
              <a:solidFill>
                <a:srgbClr val="660000"/>
              </a:solidFill>
              <a:latin typeface="Cambria"/>
              <a:ea typeface="Cambria"/>
              <a:cs typeface="Cambria"/>
              <a:sym typeface="Cambria"/>
            </a:endParaRPr>
          </a:p>
        </p:txBody>
      </p:sp>
      <p:sp>
        <p:nvSpPr>
          <p:cNvPr id="112" name="Google Shape;112;p21"/>
          <p:cNvSpPr/>
          <p:nvPr/>
        </p:nvSpPr>
        <p:spPr>
          <a:xfrm>
            <a:off x="8413250" y="5038200"/>
            <a:ext cx="2167200" cy="1819800"/>
          </a:xfrm>
          <a:prstGeom prst="ellipse">
            <a:avLst/>
          </a:prstGeom>
          <a:solidFill>
            <a:srgbClr val="9FC5E8"/>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660000"/>
                </a:solidFill>
                <a:latin typeface="Cambria"/>
                <a:ea typeface="Cambria"/>
                <a:cs typeface="Cambria"/>
                <a:sym typeface="Cambria"/>
              </a:rPr>
              <a:t>Loop Back Explorer</a:t>
            </a:r>
            <a:endParaRPr b="1" sz="2500">
              <a:solidFill>
                <a:srgbClr val="660000"/>
              </a:solidFill>
              <a:latin typeface="Cambria"/>
              <a:ea typeface="Cambria"/>
              <a:cs typeface="Cambria"/>
              <a:sym typeface="Cambria"/>
            </a:endParaRPr>
          </a:p>
        </p:txBody>
      </p:sp>
      <p:sp>
        <p:nvSpPr>
          <p:cNvPr id="113" name="Google Shape;113;p21"/>
          <p:cNvSpPr/>
          <p:nvPr/>
        </p:nvSpPr>
        <p:spPr>
          <a:xfrm>
            <a:off x="8817650" y="2462854"/>
            <a:ext cx="2167200" cy="1819800"/>
          </a:xfrm>
          <a:prstGeom prst="ellipse">
            <a:avLst/>
          </a:prstGeom>
          <a:solidFill>
            <a:srgbClr val="9FC5E8"/>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solidFill>
                  <a:srgbClr val="660000"/>
                </a:solidFill>
                <a:latin typeface="Cambria"/>
                <a:ea typeface="Cambria"/>
                <a:cs typeface="Cambria"/>
                <a:sym typeface="Cambria"/>
              </a:rPr>
              <a:t>Node JS</a:t>
            </a:r>
            <a:endParaRPr b="1" sz="2500">
              <a:solidFill>
                <a:srgbClr val="660000"/>
              </a:solidFill>
              <a:latin typeface="Cambria"/>
              <a:ea typeface="Cambria"/>
              <a:cs typeface="Cambria"/>
              <a:sym typeface="Cambria"/>
            </a:endParaRPr>
          </a:p>
        </p:txBody>
      </p:sp>
      <p:cxnSp>
        <p:nvCxnSpPr>
          <p:cNvPr id="114" name="Google Shape;114;p21"/>
          <p:cNvCxnSpPr>
            <a:stCxn id="109" idx="4"/>
            <a:endCxn id="108" idx="0"/>
          </p:cNvCxnSpPr>
          <p:nvPr/>
        </p:nvCxnSpPr>
        <p:spPr>
          <a:xfrm flipH="1" rot="-5400000">
            <a:off x="6515050" y="3166025"/>
            <a:ext cx="222600" cy="600"/>
          </a:xfrm>
          <a:prstGeom prst="bentConnector3">
            <a:avLst>
              <a:gd fmla="val 49983" name="adj1"/>
            </a:avLst>
          </a:prstGeom>
          <a:noFill/>
          <a:ln cap="flat" cmpd="sng" w="28575">
            <a:solidFill>
              <a:srgbClr val="000000"/>
            </a:solidFill>
            <a:prstDash val="solid"/>
            <a:round/>
            <a:headEnd len="med" w="med" type="none"/>
            <a:tailEnd len="med" w="med" type="none"/>
          </a:ln>
        </p:spPr>
      </p:cxnSp>
      <p:cxnSp>
        <p:nvCxnSpPr>
          <p:cNvPr id="115" name="Google Shape;115;p21"/>
          <p:cNvCxnSpPr>
            <a:stCxn id="110" idx="6"/>
            <a:endCxn id="108" idx="1"/>
          </p:cNvCxnSpPr>
          <p:nvPr/>
        </p:nvCxnSpPr>
        <p:spPr>
          <a:xfrm>
            <a:off x="4434450" y="3372750"/>
            <a:ext cx="554400" cy="657000"/>
          </a:xfrm>
          <a:prstGeom prst="bentConnector3">
            <a:avLst>
              <a:gd fmla="val 49996" name="adj1"/>
            </a:avLst>
          </a:prstGeom>
          <a:noFill/>
          <a:ln cap="flat" cmpd="sng" w="28575">
            <a:solidFill>
              <a:srgbClr val="000000"/>
            </a:solidFill>
            <a:prstDash val="solid"/>
            <a:round/>
            <a:headEnd len="med" w="med" type="none"/>
            <a:tailEnd len="med" w="med" type="none"/>
          </a:ln>
        </p:spPr>
      </p:cxnSp>
      <p:cxnSp>
        <p:nvCxnSpPr>
          <p:cNvPr id="116" name="Google Shape;116;p21"/>
          <p:cNvCxnSpPr>
            <a:stCxn id="111" idx="6"/>
            <a:endCxn id="108" idx="2"/>
          </p:cNvCxnSpPr>
          <p:nvPr/>
        </p:nvCxnSpPr>
        <p:spPr>
          <a:xfrm flipH="1" rot="10800000">
            <a:off x="4117075" y="5246400"/>
            <a:ext cx="1497000" cy="605700"/>
          </a:xfrm>
          <a:prstGeom prst="bentConnector2">
            <a:avLst/>
          </a:prstGeom>
          <a:noFill/>
          <a:ln cap="flat" cmpd="sng" w="28575">
            <a:solidFill>
              <a:srgbClr val="000000"/>
            </a:solidFill>
            <a:prstDash val="solid"/>
            <a:round/>
            <a:headEnd len="med" w="med" type="none"/>
            <a:tailEnd len="med" w="med" type="none"/>
          </a:ln>
        </p:spPr>
      </p:cxnSp>
      <p:cxnSp>
        <p:nvCxnSpPr>
          <p:cNvPr id="117" name="Google Shape;117;p21"/>
          <p:cNvCxnSpPr>
            <a:stCxn id="113" idx="2"/>
            <a:endCxn id="108" idx="5"/>
          </p:cNvCxnSpPr>
          <p:nvPr/>
        </p:nvCxnSpPr>
        <p:spPr>
          <a:xfrm flipH="1">
            <a:off x="8263250" y="3372754"/>
            <a:ext cx="554400" cy="656700"/>
          </a:xfrm>
          <a:prstGeom prst="bentConnector3">
            <a:avLst>
              <a:gd fmla="val 49996" name="adj1"/>
            </a:avLst>
          </a:prstGeom>
          <a:noFill/>
          <a:ln cap="flat" cmpd="sng" w="28575">
            <a:solidFill>
              <a:srgbClr val="000000"/>
            </a:solidFill>
            <a:prstDash val="solid"/>
            <a:round/>
            <a:headEnd len="med" w="med" type="none"/>
            <a:tailEnd len="med" w="med" type="none"/>
          </a:ln>
        </p:spPr>
      </p:cxnSp>
      <p:cxnSp>
        <p:nvCxnSpPr>
          <p:cNvPr id="118" name="Google Shape;118;p21"/>
          <p:cNvCxnSpPr>
            <a:stCxn id="112" idx="2"/>
            <a:endCxn id="108" idx="4"/>
          </p:cNvCxnSpPr>
          <p:nvPr/>
        </p:nvCxnSpPr>
        <p:spPr>
          <a:xfrm rot="10800000">
            <a:off x="7638050" y="5246400"/>
            <a:ext cx="775200" cy="701700"/>
          </a:xfrm>
          <a:prstGeom prst="bentConnector2">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6"/>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686" name="Google Shape;686;p66"/>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USER-LOGIN</a:t>
            </a:r>
            <a:endParaRPr>
              <a:solidFill>
                <a:schemeClr val="dk1"/>
              </a:solidFill>
            </a:endParaRPr>
          </a:p>
        </p:txBody>
      </p:sp>
      <p:cxnSp>
        <p:nvCxnSpPr>
          <p:cNvPr id="687" name="Google Shape;687;p66"/>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688" name="Google Shape;688;p66"/>
          <p:cNvPicPr preferRelativeResize="0"/>
          <p:nvPr/>
        </p:nvPicPr>
        <p:blipFill rotWithShape="1">
          <a:blip r:embed="rId3">
            <a:alphaModFix/>
          </a:blip>
          <a:srcRect b="0" l="0" r="0" t="0"/>
          <a:stretch/>
        </p:blipFill>
        <p:spPr>
          <a:xfrm>
            <a:off x="5965625" y="1743150"/>
            <a:ext cx="4693200" cy="4404250"/>
          </a:xfrm>
          <a:prstGeom prst="rect">
            <a:avLst/>
          </a:prstGeom>
          <a:noFill/>
          <a:ln>
            <a:noFill/>
          </a:ln>
        </p:spPr>
      </p:pic>
      <p:pic>
        <p:nvPicPr>
          <p:cNvPr id="689" name="Google Shape;689;p66"/>
          <p:cNvPicPr preferRelativeResize="0"/>
          <p:nvPr/>
        </p:nvPicPr>
        <p:blipFill>
          <a:blip r:embed="rId4">
            <a:alphaModFix/>
          </a:blip>
          <a:stretch>
            <a:fillRect/>
          </a:stretch>
        </p:blipFill>
        <p:spPr>
          <a:xfrm>
            <a:off x="168925" y="1743150"/>
            <a:ext cx="4986976" cy="4404250"/>
          </a:xfrm>
          <a:prstGeom prst="rect">
            <a:avLst/>
          </a:prstGeom>
          <a:noFill/>
          <a:ln>
            <a:noFill/>
          </a:ln>
        </p:spPr>
      </p:pic>
      <p:sp>
        <p:nvSpPr>
          <p:cNvPr id="690" name="Google Shape;690;p66"/>
          <p:cNvSpPr/>
          <p:nvPr/>
        </p:nvSpPr>
        <p:spPr>
          <a:xfrm>
            <a:off x="8450850" y="4821725"/>
            <a:ext cx="1920625" cy="644400"/>
          </a:xfrm>
          <a:prstGeom prst="flowChartDecision">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6"/>
          <p:cNvSpPr/>
          <p:nvPr/>
        </p:nvSpPr>
        <p:spPr>
          <a:xfrm>
            <a:off x="9530850" y="2544875"/>
            <a:ext cx="2561436" cy="2013552"/>
          </a:xfrm>
          <a:prstGeom prst="cloud">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t>SIGN IN WITH GOOGLE </a:t>
            </a:r>
            <a:endParaRPr sz="2700"/>
          </a:p>
        </p:txBody>
      </p:sp>
      <p:cxnSp>
        <p:nvCxnSpPr>
          <p:cNvPr id="692" name="Google Shape;692;p66"/>
          <p:cNvCxnSpPr>
            <a:endCxn id="690" idx="0"/>
          </p:cNvCxnSpPr>
          <p:nvPr/>
        </p:nvCxnSpPr>
        <p:spPr>
          <a:xfrm flipH="1">
            <a:off x="9411163" y="4213925"/>
            <a:ext cx="421500" cy="607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7"/>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699" name="Google Shape;699;p67"/>
          <p:cNvSpPr txBox="1"/>
          <p:nvPr/>
        </p:nvSpPr>
        <p:spPr>
          <a:xfrm>
            <a:off x="82650" y="0"/>
            <a:ext cx="12105300" cy="9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APPLICATION HISTORY</a:t>
            </a:r>
            <a:endParaRPr/>
          </a:p>
        </p:txBody>
      </p:sp>
      <p:cxnSp>
        <p:nvCxnSpPr>
          <p:cNvPr id="700" name="Google Shape;700;p67"/>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701" name="Google Shape;701;p67"/>
          <p:cNvPicPr preferRelativeResize="0"/>
          <p:nvPr/>
        </p:nvPicPr>
        <p:blipFill rotWithShape="1">
          <a:blip r:embed="rId3">
            <a:alphaModFix/>
          </a:blip>
          <a:srcRect b="10933" l="0" r="0" t="9143"/>
          <a:stretch/>
        </p:blipFill>
        <p:spPr>
          <a:xfrm>
            <a:off x="305225" y="1289000"/>
            <a:ext cx="11547351" cy="5188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8"/>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08" name="Google Shape;708;p68"/>
          <p:cNvPicPr preferRelativeResize="0"/>
          <p:nvPr/>
        </p:nvPicPr>
        <p:blipFill rotWithShape="1">
          <a:blip r:embed="rId3">
            <a:alphaModFix/>
          </a:blip>
          <a:srcRect b="12086" l="0" r="0" t="9426"/>
          <a:stretch/>
        </p:blipFill>
        <p:spPr>
          <a:xfrm>
            <a:off x="427325" y="1201775"/>
            <a:ext cx="11337377" cy="5455325"/>
          </a:xfrm>
          <a:prstGeom prst="rect">
            <a:avLst/>
          </a:prstGeom>
          <a:noFill/>
          <a:ln>
            <a:noFill/>
          </a:ln>
        </p:spPr>
      </p:pic>
      <p:sp>
        <p:nvSpPr>
          <p:cNvPr id="709" name="Google Shape;709;p68"/>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MY PROFILE</a:t>
            </a:r>
            <a:endParaRPr>
              <a:solidFill>
                <a:schemeClr val="dk1"/>
              </a:solidFill>
            </a:endParaRPr>
          </a:p>
        </p:txBody>
      </p:sp>
      <p:cxnSp>
        <p:nvCxnSpPr>
          <p:cNvPr id="710" name="Google Shape;710;p68"/>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17" name="Google Shape;717;p69"/>
          <p:cNvPicPr preferRelativeResize="0"/>
          <p:nvPr/>
        </p:nvPicPr>
        <p:blipFill rotWithShape="1">
          <a:blip r:embed="rId3">
            <a:alphaModFix/>
          </a:blip>
          <a:srcRect b="11274" l="0" r="0" t="9830"/>
          <a:stretch/>
        </p:blipFill>
        <p:spPr>
          <a:xfrm>
            <a:off x="339775" y="1201775"/>
            <a:ext cx="11617226" cy="5318949"/>
          </a:xfrm>
          <a:prstGeom prst="rect">
            <a:avLst/>
          </a:prstGeom>
          <a:noFill/>
          <a:ln>
            <a:noFill/>
          </a:ln>
        </p:spPr>
      </p:pic>
      <p:sp>
        <p:nvSpPr>
          <p:cNvPr id="718" name="Google Shape;718;p69"/>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MY PROFILE</a:t>
            </a:r>
            <a:endParaRPr>
              <a:solidFill>
                <a:schemeClr val="dk1"/>
              </a:solidFill>
            </a:endParaRPr>
          </a:p>
        </p:txBody>
      </p:sp>
      <p:cxnSp>
        <p:nvCxnSpPr>
          <p:cNvPr id="719" name="Google Shape;719;p69"/>
          <p:cNvCxnSpPr/>
          <p:nvPr/>
        </p:nvCxnSpPr>
        <p:spPr>
          <a:xfrm flipH="1" rot="10800000">
            <a:off x="-30300" y="719988"/>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26" name="Google Shape;726;p70"/>
          <p:cNvPicPr preferRelativeResize="0"/>
          <p:nvPr/>
        </p:nvPicPr>
        <p:blipFill rotWithShape="1">
          <a:blip r:embed="rId3">
            <a:alphaModFix/>
          </a:blip>
          <a:srcRect b="7059" l="0" r="0" t="11234"/>
          <a:stretch/>
        </p:blipFill>
        <p:spPr>
          <a:xfrm>
            <a:off x="499425" y="1201775"/>
            <a:ext cx="11295300" cy="5127425"/>
          </a:xfrm>
          <a:prstGeom prst="rect">
            <a:avLst/>
          </a:prstGeom>
          <a:noFill/>
          <a:ln>
            <a:noFill/>
          </a:ln>
        </p:spPr>
      </p:pic>
      <p:cxnSp>
        <p:nvCxnSpPr>
          <p:cNvPr id="727" name="Google Shape;727;p70"/>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728" name="Google Shape;728;p70"/>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MY PROFILE</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35" name="Google Shape;735;p71"/>
          <p:cNvPicPr preferRelativeResize="0"/>
          <p:nvPr/>
        </p:nvPicPr>
        <p:blipFill rotWithShape="1">
          <a:blip r:embed="rId3">
            <a:alphaModFix/>
          </a:blip>
          <a:srcRect b="5986" l="0" r="0" t="8732"/>
          <a:stretch/>
        </p:blipFill>
        <p:spPr>
          <a:xfrm>
            <a:off x="251550" y="1201775"/>
            <a:ext cx="11615426" cy="5177000"/>
          </a:xfrm>
          <a:prstGeom prst="rect">
            <a:avLst/>
          </a:prstGeom>
          <a:noFill/>
          <a:ln>
            <a:noFill/>
          </a:ln>
        </p:spPr>
      </p:pic>
      <p:sp>
        <p:nvSpPr>
          <p:cNvPr id="736" name="Google Shape;736;p71"/>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MY PROFILE</a:t>
            </a:r>
            <a:endParaRPr>
              <a:solidFill>
                <a:schemeClr val="dk1"/>
              </a:solidFill>
            </a:endParaRPr>
          </a:p>
        </p:txBody>
      </p:sp>
      <p:cxnSp>
        <p:nvCxnSpPr>
          <p:cNvPr id="737" name="Google Shape;737;p71"/>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44" name="Google Shape;744;p72"/>
          <p:cNvPicPr preferRelativeResize="0"/>
          <p:nvPr/>
        </p:nvPicPr>
        <p:blipFill rotWithShape="1">
          <a:blip r:embed="rId3">
            <a:alphaModFix/>
          </a:blip>
          <a:srcRect b="8487" l="0" r="0" t="8379"/>
          <a:stretch/>
        </p:blipFill>
        <p:spPr>
          <a:xfrm>
            <a:off x="117500" y="1090663"/>
            <a:ext cx="5862824" cy="5354200"/>
          </a:xfrm>
          <a:prstGeom prst="rect">
            <a:avLst/>
          </a:prstGeom>
          <a:noFill/>
          <a:ln>
            <a:noFill/>
          </a:ln>
        </p:spPr>
      </p:pic>
      <p:pic>
        <p:nvPicPr>
          <p:cNvPr id="745" name="Google Shape;745;p72"/>
          <p:cNvPicPr preferRelativeResize="0"/>
          <p:nvPr/>
        </p:nvPicPr>
        <p:blipFill rotWithShape="1">
          <a:blip r:embed="rId4">
            <a:alphaModFix/>
          </a:blip>
          <a:srcRect b="5986" l="0" r="0" t="9453"/>
          <a:stretch/>
        </p:blipFill>
        <p:spPr>
          <a:xfrm>
            <a:off x="6313600" y="1088575"/>
            <a:ext cx="5861305" cy="5358384"/>
          </a:xfrm>
          <a:prstGeom prst="rect">
            <a:avLst/>
          </a:prstGeom>
          <a:noFill/>
          <a:ln>
            <a:noFill/>
          </a:ln>
        </p:spPr>
      </p:pic>
      <p:sp>
        <p:nvSpPr>
          <p:cNvPr id="746" name="Google Shape;746;p72"/>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MY PROFILE</a:t>
            </a:r>
            <a:endParaRPr>
              <a:solidFill>
                <a:schemeClr val="dk1"/>
              </a:solidFill>
            </a:endParaRPr>
          </a:p>
        </p:txBody>
      </p:sp>
      <p:cxnSp>
        <p:nvCxnSpPr>
          <p:cNvPr id="747" name="Google Shape;747;p72"/>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3"/>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754" name="Google Shape;754;p73"/>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MY PROFILE</a:t>
            </a:r>
            <a:endParaRPr/>
          </a:p>
        </p:txBody>
      </p:sp>
      <p:cxnSp>
        <p:nvCxnSpPr>
          <p:cNvPr id="755" name="Google Shape;755;p73"/>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756" name="Google Shape;756;p73"/>
          <p:cNvPicPr preferRelativeResize="0"/>
          <p:nvPr/>
        </p:nvPicPr>
        <p:blipFill rotWithShape="1">
          <a:blip r:embed="rId3">
            <a:alphaModFix/>
          </a:blip>
          <a:srcRect b="8126" l="0" r="0" t="7663"/>
          <a:stretch/>
        </p:blipFill>
        <p:spPr>
          <a:xfrm>
            <a:off x="813425" y="1288975"/>
            <a:ext cx="10275049" cy="4941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4"/>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63" name="Google Shape;763;p74"/>
          <p:cNvPicPr preferRelativeResize="0"/>
          <p:nvPr/>
        </p:nvPicPr>
        <p:blipFill rotWithShape="1">
          <a:blip r:embed="rId3">
            <a:alphaModFix/>
          </a:blip>
          <a:srcRect b="5634" l="0" r="0" t="10774"/>
          <a:stretch/>
        </p:blipFill>
        <p:spPr>
          <a:xfrm>
            <a:off x="201975" y="1201775"/>
            <a:ext cx="11613199" cy="5270150"/>
          </a:xfrm>
          <a:prstGeom prst="rect">
            <a:avLst/>
          </a:prstGeom>
          <a:noFill/>
          <a:ln>
            <a:noFill/>
          </a:ln>
        </p:spPr>
      </p:pic>
      <p:sp>
        <p:nvSpPr>
          <p:cNvPr id="764" name="Google Shape;764;p74"/>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rgbClr val="0944A1"/>
                </a:solidFill>
                <a:latin typeface="Calibri"/>
                <a:ea typeface="Calibri"/>
                <a:cs typeface="Calibri"/>
                <a:sym typeface="Calibri"/>
              </a:rPr>
              <a:t>  MY PROFILE</a:t>
            </a:r>
            <a:endParaRPr>
              <a:solidFill>
                <a:schemeClr val="dk1"/>
              </a:solidFill>
            </a:endParaRPr>
          </a:p>
        </p:txBody>
      </p:sp>
      <p:cxnSp>
        <p:nvCxnSpPr>
          <p:cNvPr id="765" name="Google Shape;765;p74"/>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5"/>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72" name="Google Shape;772;p75"/>
          <p:cNvPicPr preferRelativeResize="0"/>
          <p:nvPr/>
        </p:nvPicPr>
        <p:blipFill rotWithShape="1">
          <a:blip r:embed="rId3">
            <a:alphaModFix/>
          </a:blip>
          <a:srcRect b="4912" l="0" r="0" t="9807"/>
          <a:stretch/>
        </p:blipFill>
        <p:spPr>
          <a:xfrm>
            <a:off x="301150" y="1272450"/>
            <a:ext cx="11236299" cy="5089801"/>
          </a:xfrm>
          <a:prstGeom prst="rect">
            <a:avLst/>
          </a:prstGeom>
          <a:noFill/>
          <a:ln>
            <a:noFill/>
          </a:ln>
        </p:spPr>
      </p:pic>
      <p:cxnSp>
        <p:nvCxnSpPr>
          <p:cNvPr id="773" name="Google Shape;773;p75"/>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774" name="Google Shape;774;p75"/>
          <p:cNvSpPr txBox="1"/>
          <p:nvPr/>
        </p:nvSpPr>
        <p:spPr>
          <a:xfrm>
            <a:off x="0" y="0"/>
            <a:ext cx="122184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MY PROFILE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22"/>
          <p:cNvSpPr txBox="1"/>
          <p:nvPr/>
        </p:nvSpPr>
        <p:spPr>
          <a:xfrm>
            <a:off x="495750" y="479225"/>
            <a:ext cx="11253600" cy="58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9300">
                <a:latin typeface="Cambria"/>
                <a:ea typeface="Cambria"/>
                <a:cs typeface="Cambria"/>
                <a:sym typeface="Cambria"/>
              </a:rPr>
              <a:t>NOW SAMPLE OF OUR</a:t>
            </a:r>
            <a:endParaRPr b="1" i="1" sz="9300">
              <a:latin typeface="Cambria"/>
              <a:ea typeface="Cambria"/>
              <a:cs typeface="Cambria"/>
              <a:sym typeface="Cambria"/>
            </a:endParaRPr>
          </a:p>
          <a:p>
            <a:pPr indent="0" lvl="0" marL="0" rtl="0" algn="ctr">
              <a:spcBef>
                <a:spcPts val="0"/>
              </a:spcBef>
              <a:spcAft>
                <a:spcPts val="0"/>
              </a:spcAft>
              <a:buNone/>
            </a:pPr>
            <a:r>
              <a:rPr b="1" i="1" lang="en-US" sz="9300">
                <a:latin typeface="Cambria"/>
                <a:ea typeface="Cambria"/>
                <a:cs typeface="Cambria"/>
                <a:sym typeface="Cambria"/>
              </a:rPr>
              <a:t>   </a:t>
            </a:r>
            <a:r>
              <a:rPr b="1" i="1" lang="en-US" sz="9300">
                <a:latin typeface="Cambria"/>
                <a:ea typeface="Cambria"/>
                <a:cs typeface="Cambria"/>
                <a:sym typeface="Cambria"/>
              </a:rPr>
              <a:t>STET WEBSITE</a:t>
            </a:r>
            <a:endParaRPr b="1" i="1" sz="9300">
              <a:latin typeface="Cambria"/>
              <a:ea typeface="Cambria"/>
              <a:cs typeface="Cambria"/>
              <a:sym typeface="Cambria"/>
            </a:endParaRPr>
          </a:p>
          <a:p>
            <a:pPr indent="0" lvl="0" marL="0" rtl="0" algn="ctr">
              <a:spcBef>
                <a:spcPts val="0"/>
              </a:spcBef>
              <a:spcAft>
                <a:spcPts val="0"/>
              </a:spcAft>
              <a:buNone/>
            </a:pPr>
            <a:r>
              <a:rPr b="1" i="1" lang="en-US" sz="9300">
                <a:latin typeface="Cambria"/>
                <a:ea typeface="Cambria"/>
                <a:cs typeface="Cambria"/>
                <a:sym typeface="Cambria"/>
              </a:rPr>
              <a:t>    CONTINUES</a:t>
            </a:r>
            <a:endParaRPr b="1" i="1" sz="9300">
              <a:latin typeface="Cambria"/>
              <a:ea typeface="Cambria"/>
              <a:cs typeface="Cambria"/>
              <a:sym typeface="Cambria"/>
            </a:endParaRPr>
          </a:p>
        </p:txBody>
      </p:sp>
      <p:sp>
        <p:nvSpPr>
          <p:cNvPr id="125" name="Google Shape;125;p22"/>
          <p:cNvSpPr/>
          <p:nvPr/>
        </p:nvSpPr>
        <p:spPr>
          <a:xfrm>
            <a:off x="357727" y="285199"/>
            <a:ext cx="11431500" cy="6273000"/>
          </a:xfrm>
          <a:prstGeom prst="rect">
            <a:avLst/>
          </a:prstGeom>
          <a:noFill/>
          <a:ln cap="flat" cmpd="sng" w="1143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6"/>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81" name="Google Shape;781;p76"/>
          <p:cNvPicPr preferRelativeResize="0"/>
          <p:nvPr/>
        </p:nvPicPr>
        <p:blipFill rotWithShape="1">
          <a:blip r:embed="rId3">
            <a:alphaModFix/>
          </a:blip>
          <a:srcRect b="11684" l="0" r="0" t="8615"/>
          <a:stretch/>
        </p:blipFill>
        <p:spPr>
          <a:xfrm>
            <a:off x="246075" y="1201775"/>
            <a:ext cx="11708324" cy="5243100"/>
          </a:xfrm>
          <a:prstGeom prst="rect">
            <a:avLst/>
          </a:prstGeom>
          <a:noFill/>
          <a:ln>
            <a:noFill/>
          </a:ln>
        </p:spPr>
      </p:pic>
      <p:sp>
        <p:nvSpPr>
          <p:cNvPr id="782" name="Google Shape;782;p76"/>
          <p:cNvSpPr txBox="1"/>
          <p:nvPr/>
        </p:nvSpPr>
        <p:spPr>
          <a:xfrm>
            <a:off x="-237600" y="-56725"/>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MY PROFILE</a:t>
            </a:r>
            <a:endParaRPr>
              <a:solidFill>
                <a:schemeClr val="dk1"/>
              </a:solidFill>
            </a:endParaRPr>
          </a:p>
        </p:txBody>
      </p:sp>
      <p:cxnSp>
        <p:nvCxnSpPr>
          <p:cNvPr id="783" name="Google Shape;783;p76"/>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7"/>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90" name="Google Shape;790;p77"/>
          <p:cNvPicPr preferRelativeResize="0"/>
          <p:nvPr/>
        </p:nvPicPr>
        <p:blipFill rotWithShape="1">
          <a:blip r:embed="rId3">
            <a:alphaModFix/>
          </a:blip>
          <a:srcRect b="10465" l="0" r="0" t="8213"/>
          <a:stretch/>
        </p:blipFill>
        <p:spPr>
          <a:xfrm>
            <a:off x="171125" y="1201775"/>
            <a:ext cx="11762226" cy="5150300"/>
          </a:xfrm>
          <a:prstGeom prst="rect">
            <a:avLst/>
          </a:prstGeom>
          <a:noFill/>
          <a:ln>
            <a:noFill/>
          </a:ln>
        </p:spPr>
      </p:pic>
      <p:cxnSp>
        <p:nvCxnSpPr>
          <p:cNvPr id="791" name="Google Shape;791;p77"/>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792" name="Google Shape;792;p77"/>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0944A1"/>
                </a:solidFill>
                <a:latin typeface="Calibri"/>
                <a:ea typeface="Calibri"/>
                <a:cs typeface="Calibri"/>
                <a:sym typeface="Calibri"/>
              </a:rPr>
              <a:t>  ADMIT CARD DETAILS</a:t>
            </a: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8"/>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799" name="Google Shape;799;p78"/>
          <p:cNvPicPr preferRelativeResize="0"/>
          <p:nvPr/>
        </p:nvPicPr>
        <p:blipFill rotWithShape="1">
          <a:blip r:embed="rId3">
            <a:alphaModFix/>
          </a:blip>
          <a:srcRect b="11275" l="0" r="0" t="9428"/>
          <a:stretch/>
        </p:blipFill>
        <p:spPr>
          <a:xfrm>
            <a:off x="152400" y="1201775"/>
            <a:ext cx="11810074" cy="5225249"/>
          </a:xfrm>
          <a:prstGeom prst="rect">
            <a:avLst/>
          </a:prstGeom>
          <a:noFill/>
          <a:ln>
            <a:noFill/>
          </a:ln>
        </p:spPr>
      </p:pic>
      <p:sp>
        <p:nvSpPr>
          <p:cNvPr id="800" name="Google Shape;800;p78"/>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ADMIT CARD ISSUED</a:t>
            </a:r>
            <a:endParaRPr>
              <a:solidFill>
                <a:schemeClr val="dk1"/>
              </a:solidFill>
            </a:endParaRPr>
          </a:p>
        </p:txBody>
      </p:sp>
      <p:cxnSp>
        <p:nvCxnSpPr>
          <p:cNvPr id="801" name="Google Shape;801;p78"/>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08" name="Google Shape;808;p79"/>
          <p:cNvPicPr preferRelativeResize="0"/>
          <p:nvPr/>
        </p:nvPicPr>
        <p:blipFill rotWithShape="1">
          <a:blip r:embed="rId3">
            <a:alphaModFix/>
          </a:blip>
          <a:srcRect b="10872" l="0" r="0" t="7806"/>
          <a:stretch/>
        </p:blipFill>
        <p:spPr>
          <a:xfrm>
            <a:off x="238800" y="1437700"/>
            <a:ext cx="11680202" cy="5582026"/>
          </a:xfrm>
          <a:prstGeom prst="rect">
            <a:avLst/>
          </a:prstGeom>
          <a:noFill/>
          <a:ln>
            <a:noFill/>
          </a:ln>
        </p:spPr>
      </p:pic>
      <p:sp>
        <p:nvSpPr>
          <p:cNvPr id="809" name="Google Shape;809;p79"/>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PREVIEW OF ADMIT CARD</a:t>
            </a:r>
            <a:endParaRPr>
              <a:solidFill>
                <a:schemeClr val="dk1"/>
              </a:solidFill>
            </a:endParaRPr>
          </a:p>
        </p:txBody>
      </p:sp>
      <p:cxnSp>
        <p:nvCxnSpPr>
          <p:cNvPr id="810" name="Google Shape;810;p79"/>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17" name="Google Shape;817;p80"/>
          <p:cNvPicPr preferRelativeResize="0"/>
          <p:nvPr/>
        </p:nvPicPr>
        <p:blipFill rotWithShape="1">
          <a:blip r:embed="rId3">
            <a:alphaModFix/>
          </a:blip>
          <a:srcRect b="6419" l="0" r="0" t="0"/>
          <a:stretch/>
        </p:blipFill>
        <p:spPr>
          <a:xfrm>
            <a:off x="283575" y="1437075"/>
            <a:ext cx="11371277" cy="5027424"/>
          </a:xfrm>
          <a:prstGeom prst="rect">
            <a:avLst/>
          </a:prstGeom>
          <a:noFill/>
          <a:ln>
            <a:noFill/>
          </a:ln>
        </p:spPr>
      </p:pic>
      <p:sp>
        <p:nvSpPr>
          <p:cNvPr id="818" name="Google Shape;818;p80"/>
          <p:cNvSpPr txBox="1"/>
          <p:nvPr/>
        </p:nvSpPr>
        <p:spPr>
          <a:xfrm>
            <a:off x="0" y="0"/>
            <a:ext cx="121920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DOWNLOADING ADMIT CARD</a:t>
            </a:r>
            <a:endParaRPr>
              <a:solidFill>
                <a:schemeClr val="dk1"/>
              </a:solidFill>
            </a:endParaRPr>
          </a:p>
        </p:txBody>
      </p:sp>
      <p:cxnSp>
        <p:nvCxnSpPr>
          <p:cNvPr id="819" name="Google Shape;819;p80"/>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26" name="Google Shape;826;p81"/>
          <p:cNvPicPr preferRelativeResize="0"/>
          <p:nvPr/>
        </p:nvPicPr>
        <p:blipFill rotWithShape="1">
          <a:blip r:embed="rId3">
            <a:alphaModFix/>
          </a:blip>
          <a:srcRect b="10871" l="0" r="0" t="9428"/>
          <a:stretch/>
        </p:blipFill>
        <p:spPr>
          <a:xfrm>
            <a:off x="227350" y="1272450"/>
            <a:ext cx="11582901" cy="5192051"/>
          </a:xfrm>
          <a:prstGeom prst="rect">
            <a:avLst/>
          </a:prstGeom>
          <a:noFill/>
          <a:ln>
            <a:noFill/>
          </a:ln>
        </p:spPr>
      </p:pic>
      <p:sp>
        <p:nvSpPr>
          <p:cNvPr id="827" name="Google Shape;827;p81"/>
          <p:cNvSpPr txBox="1"/>
          <p:nvPr/>
        </p:nvSpPr>
        <p:spPr>
          <a:xfrm>
            <a:off x="-17100" y="18875"/>
            <a:ext cx="121920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DOWNLOADED PDF OF ADMIT CARD</a:t>
            </a:r>
            <a:endParaRPr>
              <a:solidFill>
                <a:schemeClr val="dk1"/>
              </a:solidFill>
            </a:endParaRPr>
          </a:p>
        </p:txBody>
      </p:sp>
      <p:cxnSp>
        <p:nvCxnSpPr>
          <p:cNvPr id="828" name="Google Shape;828;p81"/>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35" name="Google Shape;835;p82"/>
          <p:cNvPicPr preferRelativeResize="0"/>
          <p:nvPr/>
        </p:nvPicPr>
        <p:blipFill rotWithShape="1">
          <a:blip r:embed="rId3">
            <a:alphaModFix/>
          </a:blip>
          <a:srcRect b="10059" l="0" r="0" t="8619"/>
          <a:stretch/>
        </p:blipFill>
        <p:spPr>
          <a:xfrm>
            <a:off x="339775" y="1338550"/>
            <a:ext cx="11557299" cy="5144700"/>
          </a:xfrm>
          <a:prstGeom prst="rect">
            <a:avLst/>
          </a:prstGeom>
          <a:noFill/>
          <a:ln>
            <a:noFill/>
          </a:ln>
        </p:spPr>
      </p:pic>
      <p:cxnSp>
        <p:nvCxnSpPr>
          <p:cNvPr id="836" name="Google Shape;836;p82"/>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837" name="Google Shape;837;p82"/>
          <p:cNvSpPr txBox="1"/>
          <p:nvPr/>
        </p:nvSpPr>
        <p:spPr>
          <a:xfrm>
            <a:off x="0" y="0"/>
            <a:ext cx="121920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MODIFICATION IN REGISTRATION</a:t>
            </a: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3"/>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44" name="Google Shape;844;p83"/>
          <p:cNvPicPr preferRelativeResize="0"/>
          <p:nvPr/>
        </p:nvPicPr>
        <p:blipFill>
          <a:blip r:embed="rId3">
            <a:alphaModFix/>
          </a:blip>
          <a:stretch>
            <a:fillRect/>
          </a:stretch>
        </p:blipFill>
        <p:spPr>
          <a:xfrm>
            <a:off x="418450" y="1246750"/>
            <a:ext cx="11167675" cy="5450101"/>
          </a:xfrm>
          <a:prstGeom prst="rect">
            <a:avLst/>
          </a:prstGeom>
          <a:noFill/>
          <a:ln>
            <a:noFill/>
          </a:ln>
        </p:spPr>
      </p:pic>
      <p:sp>
        <p:nvSpPr>
          <p:cNvPr id="845" name="Google Shape;845;p83"/>
          <p:cNvSpPr txBox="1"/>
          <p:nvPr/>
        </p:nvSpPr>
        <p:spPr>
          <a:xfrm>
            <a:off x="0" y="0"/>
            <a:ext cx="121920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IF MODIFY REGISTRATION IS CLOSED</a:t>
            </a:r>
            <a:endParaRPr>
              <a:solidFill>
                <a:schemeClr val="dk1"/>
              </a:solidFill>
            </a:endParaRPr>
          </a:p>
        </p:txBody>
      </p:sp>
      <p:cxnSp>
        <p:nvCxnSpPr>
          <p:cNvPr id="846" name="Google Shape;846;p83"/>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4"/>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53" name="Google Shape;853;p84"/>
          <p:cNvPicPr preferRelativeResize="0"/>
          <p:nvPr/>
        </p:nvPicPr>
        <p:blipFill rotWithShape="1">
          <a:blip r:embed="rId3">
            <a:alphaModFix/>
          </a:blip>
          <a:srcRect b="12082" l="0" r="0" t="8217"/>
          <a:stretch/>
        </p:blipFill>
        <p:spPr>
          <a:xfrm>
            <a:off x="508400" y="1201775"/>
            <a:ext cx="11499251" cy="5150300"/>
          </a:xfrm>
          <a:prstGeom prst="rect">
            <a:avLst/>
          </a:prstGeom>
          <a:noFill/>
          <a:ln>
            <a:noFill/>
          </a:ln>
        </p:spPr>
      </p:pic>
      <p:sp>
        <p:nvSpPr>
          <p:cNvPr id="854" name="Google Shape;854;p84"/>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MODIFICATION IN REGISTRATION</a:t>
            </a:r>
            <a:endParaRPr>
              <a:solidFill>
                <a:schemeClr val="dk1"/>
              </a:solidFill>
            </a:endParaRPr>
          </a:p>
        </p:txBody>
      </p:sp>
      <p:cxnSp>
        <p:nvCxnSpPr>
          <p:cNvPr id="855" name="Google Shape;855;p84"/>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5"/>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62" name="Google Shape;862;p85"/>
          <p:cNvPicPr preferRelativeResize="0"/>
          <p:nvPr/>
        </p:nvPicPr>
        <p:blipFill rotWithShape="1">
          <a:blip r:embed="rId3">
            <a:alphaModFix/>
          </a:blip>
          <a:srcRect b="12082" l="0" r="0" t="8217"/>
          <a:stretch/>
        </p:blipFill>
        <p:spPr>
          <a:xfrm>
            <a:off x="363550" y="1284950"/>
            <a:ext cx="6461399" cy="5081324"/>
          </a:xfrm>
          <a:prstGeom prst="rect">
            <a:avLst/>
          </a:prstGeom>
          <a:noFill/>
          <a:ln>
            <a:noFill/>
          </a:ln>
        </p:spPr>
      </p:pic>
      <p:pic>
        <p:nvPicPr>
          <p:cNvPr id="863" name="Google Shape;863;p85"/>
          <p:cNvPicPr preferRelativeResize="0"/>
          <p:nvPr/>
        </p:nvPicPr>
        <p:blipFill rotWithShape="1">
          <a:blip r:embed="rId4">
            <a:alphaModFix/>
          </a:blip>
          <a:srcRect b="31552" l="30728" r="30561" t="28673"/>
          <a:stretch/>
        </p:blipFill>
        <p:spPr>
          <a:xfrm>
            <a:off x="8857575" y="1407275"/>
            <a:ext cx="2511849" cy="2924974"/>
          </a:xfrm>
          <a:prstGeom prst="rect">
            <a:avLst/>
          </a:prstGeom>
          <a:noFill/>
          <a:ln>
            <a:noFill/>
          </a:ln>
        </p:spPr>
      </p:pic>
      <p:cxnSp>
        <p:nvCxnSpPr>
          <p:cNvPr id="864" name="Google Shape;864;p85"/>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865" name="Google Shape;865;p85"/>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MODIFICATION IN REGISTRATION</a:t>
            </a:r>
            <a:endParaRPr>
              <a:solidFill>
                <a:schemeClr val="dk1"/>
              </a:solidFill>
            </a:endParaRPr>
          </a:p>
        </p:txBody>
      </p:sp>
      <p:cxnSp>
        <p:nvCxnSpPr>
          <p:cNvPr id="866" name="Google Shape;866;p85"/>
          <p:cNvCxnSpPr>
            <a:stCxn id="867" idx="3"/>
            <a:endCxn id="868" idx="1"/>
          </p:cNvCxnSpPr>
          <p:nvPr/>
        </p:nvCxnSpPr>
        <p:spPr>
          <a:xfrm flipH="1" rot="10800000">
            <a:off x="6279525" y="5800325"/>
            <a:ext cx="2400300" cy="214800"/>
          </a:xfrm>
          <a:prstGeom prst="straightConnector1">
            <a:avLst/>
          </a:prstGeom>
          <a:noFill/>
          <a:ln cap="flat" cmpd="sng" w="38100">
            <a:solidFill>
              <a:srgbClr val="CC0000"/>
            </a:solidFill>
            <a:prstDash val="solid"/>
            <a:round/>
            <a:headEnd len="med" w="med" type="none"/>
            <a:tailEnd len="med" w="med" type="triangle"/>
          </a:ln>
        </p:spPr>
      </p:cxnSp>
      <p:sp>
        <p:nvSpPr>
          <p:cNvPr id="867" name="Google Shape;867;p85"/>
          <p:cNvSpPr/>
          <p:nvPr/>
        </p:nvSpPr>
        <p:spPr>
          <a:xfrm>
            <a:off x="5436525" y="5767325"/>
            <a:ext cx="843000" cy="49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5"/>
          <p:cNvSpPr txBox="1"/>
          <p:nvPr/>
        </p:nvSpPr>
        <p:spPr>
          <a:xfrm>
            <a:off x="8679800" y="5511250"/>
            <a:ext cx="2867400" cy="5784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Calibri"/>
                <a:ea typeface="Calibri"/>
                <a:cs typeface="Calibri"/>
                <a:sym typeface="Calibri"/>
              </a:rPr>
              <a:t>CLICK ON THIS BUTTON</a:t>
            </a:r>
            <a:endParaRPr b="1" sz="2000">
              <a:latin typeface="Calibri"/>
              <a:ea typeface="Calibri"/>
              <a:cs typeface="Calibri"/>
              <a:sym typeface="Calibri"/>
            </a:endParaRPr>
          </a:p>
        </p:txBody>
      </p:sp>
      <p:cxnSp>
        <p:nvCxnSpPr>
          <p:cNvPr id="869" name="Google Shape;869;p85"/>
          <p:cNvCxnSpPr>
            <a:stCxn id="868" idx="0"/>
            <a:endCxn id="863" idx="2"/>
          </p:cNvCxnSpPr>
          <p:nvPr/>
        </p:nvCxnSpPr>
        <p:spPr>
          <a:xfrm rot="10800000">
            <a:off x="10113500" y="4332250"/>
            <a:ext cx="0" cy="11790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cxnSp>
        <p:nvCxnSpPr>
          <p:cNvPr id="131" name="Google Shape;131;p23"/>
          <p:cNvCxnSpPr/>
          <p:nvPr/>
        </p:nvCxnSpPr>
        <p:spPr>
          <a:xfrm flipH="1" rot="10800000">
            <a:off x="-16525" y="931750"/>
            <a:ext cx="12268500" cy="10200"/>
          </a:xfrm>
          <a:prstGeom prst="straightConnector1">
            <a:avLst/>
          </a:prstGeom>
          <a:noFill/>
          <a:ln cap="flat" cmpd="sng" w="57150">
            <a:solidFill>
              <a:srgbClr val="C55A11"/>
            </a:solidFill>
            <a:prstDash val="solid"/>
            <a:miter lim="800000"/>
            <a:headEnd len="sm" w="sm" type="none"/>
            <a:tailEnd len="sm" w="sm" type="none"/>
          </a:ln>
        </p:spPr>
      </p:cxnSp>
      <p:sp>
        <p:nvSpPr>
          <p:cNvPr id="132" name="Google Shape;132;p23"/>
          <p:cNvSpPr txBox="1"/>
          <p:nvPr/>
        </p:nvSpPr>
        <p:spPr>
          <a:xfrm>
            <a:off x="397226" y="222175"/>
            <a:ext cx="11086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B0F0"/>
                </a:solidFill>
                <a:latin typeface="Calibri"/>
                <a:ea typeface="Calibri"/>
                <a:cs typeface="Calibri"/>
                <a:sym typeface="Calibri"/>
              </a:rPr>
              <a:t>SAMPLE  UI  OF  OUR  WEBSITE</a:t>
            </a:r>
            <a:endParaRPr b="1" i="0" sz="4000" u="none" cap="none" strike="noStrike">
              <a:solidFill>
                <a:srgbClr val="00B0F0"/>
              </a:solidFill>
              <a:latin typeface="Calibri"/>
              <a:ea typeface="Calibri"/>
              <a:cs typeface="Calibri"/>
              <a:sym typeface="Calibri"/>
            </a:endParaRPr>
          </a:p>
        </p:txBody>
      </p:sp>
      <p:sp>
        <p:nvSpPr>
          <p:cNvPr id="133" name="Google Shape;133;p23"/>
          <p:cNvSpPr txBox="1"/>
          <p:nvPr/>
        </p:nvSpPr>
        <p:spPr>
          <a:xfrm>
            <a:off x="1319134" y="1427243"/>
            <a:ext cx="10385317" cy="5124369"/>
          </a:xfrm>
          <a:prstGeom prst="rect">
            <a:avLst/>
          </a:prstGeom>
          <a:noFill/>
          <a:ln>
            <a:noFill/>
          </a:ln>
        </p:spPr>
        <p:txBody>
          <a:bodyPr anchorCtr="0" anchor="t" bIns="45700" lIns="91425" spcFirstLastPara="1" rIns="91425" wrap="square" tIns="45700">
            <a:noAutofit/>
          </a:bodyPr>
          <a:lstStyle/>
          <a:p>
            <a:pPr indent="0" lvl="0" marL="457200" marR="0" rtl="0" algn="just">
              <a:lnSpc>
                <a:spcPct val="130000"/>
              </a:lnSpc>
              <a:spcBef>
                <a:spcPts val="1000"/>
              </a:spcBef>
              <a:spcAft>
                <a:spcPts val="0"/>
              </a:spcAft>
              <a:buNone/>
            </a:pPr>
            <a:r>
              <a:t/>
            </a:r>
            <a:endParaRPr b="0" i="0" sz="2035" u="none" cap="none" strike="noStrike">
              <a:solidFill>
                <a:schemeClr val="dk1"/>
              </a:solidFill>
              <a:latin typeface="Calibri"/>
              <a:ea typeface="Calibri"/>
              <a:cs typeface="Calibri"/>
              <a:sym typeface="Calibri"/>
            </a:endParaRPr>
          </a:p>
          <a:p>
            <a:pPr indent="-87629" lvl="0" marL="228600" marR="0" rtl="0" algn="l">
              <a:lnSpc>
                <a:spcPct val="130000"/>
              </a:lnSpc>
              <a:spcBef>
                <a:spcPts val="1000"/>
              </a:spcBef>
              <a:spcAft>
                <a:spcPts val="0"/>
              </a:spcAft>
              <a:buClr>
                <a:schemeClr val="dk1"/>
              </a:buClr>
              <a:buSzPts val="2220"/>
              <a:buFont typeface="Arial"/>
              <a:buNone/>
            </a:pPr>
            <a:r>
              <a:t/>
            </a:r>
            <a:endParaRPr b="0" i="0" sz="2220" u="none" cap="none" strike="noStrike">
              <a:solidFill>
                <a:schemeClr val="dk1"/>
              </a:solidFill>
              <a:latin typeface="Calibri"/>
              <a:ea typeface="Calibri"/>
              <a:cs typeface="Calibri"/>
              <a:sym typeface="Calibri"/>
            </a:endParaRPr>
          </a:p>
        </p:txBody>
      </p:sp>
      <p:pic>
        <p:nvPicPr>
          <p:cNvPr id="134" name="Google Shape;134;p23"/>
          <p:cNvPicPr preferRelativeResize="0"/>
          <p:nvPr/>
        </p:nvPicPr>
        <p:blipFill rotWithShape="1">
          <a:blip r:embed="rId3">
            <a:alphaModFix/>
          </a:blip>
          <a:srcRect b="5527" l="1757" r="3239" t="14356"/>
          <a:stretch/>
        </p:blipFill>
        <p:spPr>
          <a:xfrm>
            <a:off x="0" y="1195875"/>
            <a:ext cx="11582427" cy="51243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6"/>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76" name="Google Shape;876;p86"/>
          <p:cNvPicPr preferRelativeResize="0"/>
          <p:nvPr/>
        </p:nvPicPr>
        <p:blipFill rotWithShape="1">
          <a:blip r:embed="rId3">
            <a:alphaModFix/>
          </a:blip>
          <a:srcRect b="10462" l="0" r="0" t="8617"/>
          <a:stretch/>
        </p:blipFill>
        <p:spPr>
          <a:xfrm>
            <a:off x="227350" y="1201775"/>
            <a:ext cx="11697423" cy="5169051"/>
          </a:xfrm>
          <a:prstGeom prst="rect">
            <a:avLst/>
          </a:prstGeom>
          <a:noFill/>
          <a:ln>
            <a:noFill/>
          </a:ln>
        </p:spPr>
      </p:pic>
      <p:sp>
        <p:nvSpPr>
          <p:cNvPr id="877" name="Google Shape;877;p86"/>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RESULT STATUS</a:t>
            </a:r>
            <a:endParaRPr>
              <a:solidFill>
                <a:schemeClr val="dk1"/>
              </a:solidFill>
            </a:endParaRPr>
          </a:p>
        </p:txBody>
      </p:sp>
      <p:cxnSp>
        <p:nvCxnSpPr>
          <p:cNvPr id="878" name="Google Shape;878;p86"/>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7"/>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85" name="Google Shape;885;p87"/>
          <p:cNvPicPr preferRelativeResize="0"/>
          <p:nvPr/>
        </p:nvPicPr>
        <p:blipFill rotWithShape="1">
          <a:blip r:embed="rId3">
            <a:alphaModFix/>
          </a:blip>
          <a:srcRect b="12079" l="0" r="0" t="9838"/>
          <a:stretch/>
        </p:blipFill>
        <p:spPr>
          <a:xfrm>
            <a:off x="300075" y="1201775"/>
            <a:ext cx="8970624" cy="5207551"/>
          </a:xfrm>
          <a:prstGeom prst="rect">
            <a:avLst/>
          </a:prstGeom>
          <a:noFill/>
          <a:ln>
            <a:noFill/>
          </a:ln>
        </p:spPr>
      </p:pic>
      <p:cxnSp>
        <p:nvCxnSpPr>
          <p:cNvPr id="886" name="Google Shape;886;p87"/>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
        <p:nvSpPr>
          <p:cNvPr id="887" name="Google Shape;887;p87"/>
          <p:cNvSpPr txBox="1"/>
          <p:nvPr/>
        </p:nvSpPr>
        <p:spPr>
          <a:xfrm>
            <a:off x="-3775" y="61775"/>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RESULT STATUS</a:t>
            </a:r>
            <a:endParaRPr>
              <a:solidFill>
                <a:schemeClr val="dk1"/>
              </a:solidFill>
            </a:endParaRPr>
          </a:p>
        </p:txBody>
      </p:sp>
      <p:cxnSp>
        <p:nvCxnSpPr>
          <p:cNvPr id="888" name="Google Shape;888;p87"/>
          <p:cNvCxnSpPr>
            <a:stCxn id="889" idx="1"/>
            <a:endCxn id="890" idx="3"/>
          </p:cNvCxnSpPr>
          <p:nvPr/>
        </p:nvCxnSpPr>
        <p:spPr>
          <a:xfrm flipH="1">
            <a:off x="7667750" y="2439875"/>
            <a:ext cx="1966500" cy="1301400"/>
          </a:xfrm>
          <a:prstGeom prst="straightConnector1">
            <a:avLst/>
          </a:prstGeom>
          <a:noFill/>
          <a:ln cap="flat" cmpd="sng" w="38100">
            <a:solidFill>
              <a:srgbClr val="CC0000"/>
            </a:solidFill>
            <a:prstDash val="solid"/>
            <a:round/>
            <a:headEnd len="med" w="med" type="none"/>
            <a:tailEnd len="med" w="med" type="triangle"/>
          </a:ln>
        </p:spPr>
      </p:cxnSp>
      <p:sp>
        <p:nvSpPr>
          <p:cNvPr id="889" name="Google Shape;889;p87"/>
          <p:cNvSpPr/>
          <p:nvPr/>
        </p:nvSpPr>
        <p:spPr>
          <a:xfrm>
            <a:off x="9634250" y="1921775"/>
            <a:ext cx="2313600" cy="10362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2500"/>
              <a:t>DOWNLOAD   </a:t>
            </a:r>
            <a:endParaRPr b="1" i="1" sz="2500"/>
          </a:p>
          <a:p>
            <a:pPr indent="0" lvl="0" marL="0" rtl="0" algn="l">
              <a:spcBef>
                <a:spcPts val="0"/>
              </a:spcBef>
              <a:spcAft>
                <a:spcPts val="0"/>
              </a:spcAft>
              <a:buNone/>
            </a:pPr>
            <a:r>
              <a:rPr b="1" i="1" lang="en-US" sz="2500"/>
              <a:t>   RESULT</a:t>
            </a:r>
            <a:endParaRPr b="1" i="1" sz="2500"/>
          </a:p>
        </p:txBody>
      </p:sp>
      <p:sp>
        <p:nvSpPr>
          <p:cNvPr id="890" name="Google Shape;890;p87"/>
          <p:cNvSpPr/>
          <p:nvPr/>
        </p:nvSpPr>
        <p:spPr>
          <a:xfrm>
            <a:off x="6361950" y="3429000"/>
            <a:ext cx="1305900" cy="62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8"/>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897" name="Google Shape;897;p88"/>
          <p:cNvPicPr preferRelativeResize="0"/>
          <p:nvPr/>
        </p:nvPicPr>
        <p:blipFill rotWithShape="1">
          <a:blip r:embed="rId3">
            <a:alphaModFix/>
          </a:blip>
          <a:srcRect b="12886" l="4501" r="1132" t="11131"/>
          <a:stretch/>
        </p:blipFill>
        <p:spPr>
          <a:xfrm>
            <a:off x="2189175" y="1201775"/>
            <a:ext cx="8060349" cy="5021700"/>
          </a:xfrm>
          <a:prstGeom prst="rect">
            <a:avLst/>
          </a:prstGeom>
          <a:noFill/>
          <a:ln>
            <a:noFill/>
          </a:ln>
        </p:spPr>
      </p:pic>
      <p:sp>
        <p:nvSpPr>
          <p:cNvPr id="898" name="Google Shape;898;p88"/>
          <p:cNvSpPr txBox="1"/>
          <p:nvPr/>
        </p:nvSpPr>
        <p:spPr>
          <a:xfrm>
            <a:off x="0" y="0"/>
            <a:ext cx="121920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RESULT STATUS</a:t>
            </a:r>
            <a:endParaRPr>
              <a:solidFill>
                <a:schemeClr val="dk1"/>
              </a:solidFill>
            </a:endParaRPr>
          </a:p>
        </p:txBody>
      </p:sp>
      <p:cxnSp>
        <p:nvCxnSpPr>
          <p:cNvPr id="899" name="Google Shape;899;p88"/>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9"/>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pic>
        <p:nvPicPr>
          <p:cNvPr id="906" name="Google Shape;906;p89"/>
          <p:cNvPicPr preferRelativeResize="0"/>
          <p:nvPr/>
        </p:nvPicPr>
        <p:blipFill rotWithShape="1">
          <a:blip r:embed="rId3">
            <a:alphaModFix/>
          </a:blip>
          <a:srcRect b="6419" l="0" r="0" t="0"/>
          <a:stretch/>
        </p:blipFill>
        <p:spPr>
          <a:xfrm>
            <a:off x="6989175" y="1817550"/>
            <a:ext cx="4646952" cy="4428524"/>
          </a:xfrm>
          <a:prstGeom prst="rect">
            <a:avLst/>
          </a:prstGeom>
          <a:noFill/>
          <a:ln>
            <a:noFill/>
          </a:ln>
        </p:spPr>
      </p:pic>
      <p:pic>
        <p:nvPicPr>
          <p:cNvPr id="907" name="Google Shape;907;p89"/>
          <p:cNvPicPr preferRelativeResize="0"/>
          <p:nvPr/>
        </p:nvPicPr>
        <p:blipFill rotWithShape="1">
          <a:blip r:embed="rId4">
            <a:alphaModFix/>
          </a:blip>
          <a:srcRect b="81819" l="67414" r="19642" t="11131"/>
          <a:stretch/>
        </p:blipFill>
        <p:spPr>
          <a:xfrm>
            <a:off x="4197275" y="3429000"/>
            <a:ext cx="2248501" cy="720000"/>
          </a:xfrm>
          <a:prstGeom prst="rect">
            <a:avLst/>
          </a:prstGeom>
          <a:noFill/>
          <a:ln>
            <a:noFill/>
          </a:ln>
        </p:spPr>
      </p:pic>
      <p:pic>
        <p:nvPicPr>
          <p:cNvPr id="908" name="Google Shape;908;p89"/>
          <p:cNvPicPr preferRelativeResize="0"/>
          <p:nvPr/>
        </p:nvPicPr>
        <p:blipFill rotWithShape="1">
          <a:blip r:embed="rId4">
            <a:alphaModFix/>
          </a:blip>
          <a:srcRect b="12886" l="18631" r="19674" t="11131"/>
          <a:stretch/>
        </p:blipFill>
        <p:spPr>
          <a:xfrm>
            <a:off x="562125" y="1897325"/>
            <a:ext cx="3485301" cy="4268974"/>
          </a:xfrm>
          <a:prstGeom prst="rect">
            <a:avLst/>
          </a:prstGeom>
          <a:noFill/>
          <a:ln>
            <a:noFill/>
          </a:ln>
        </p:spPr>
      </p:pic>
      <p:cxnSp>
        <p:nvCxnSpPr>
          <p:cNvPr id="909" name="Google Shape;909;p89"/>
          <p:cNvCxnSpPr>
            <a:endCxn id="907" idx="0"/>
          </p:cNvCxnSpPr>
          <p:nvPr/>
        </p:nvCxnSpPr>
        <p:spPr>
          <a:xfrm flipH="1" rot="-5400000">
            <a:off x="4037975" y="2145450"/>
            <a:ext cx="1293000" cy="1274100"/>
          </a:xfrm>
          <a:prstGeom prst="curvedConnector3">
            <a:avLst>
              <a:gd fmla="val 50000" name="adj1"/>
            </a:avLst>
          </a:prstGeom>
          <a:noFill/>
          <a:ln cap="flat" cmpd="sng" w="38100">
            <a:solidFill>
              <a:srgbClr val="FF0000"/>
            </a:solidFill>
            <a:prstDash val="solid"/>
            <a:round/>
            <a:headEnd len="med" w="med" type="none"/>
            <a:tailEnd len="med" w="med" type="triangle"/>
          </a:ln>
        </p:spPr>
      </p:cxnSp>
      <p:cxnSp>
        <p:nvCxnSpPr>
          <p:cNvPr id="910" name="Google Shape;910;p89"/>
          <p:cNvCxnSpPr>
            <a:stCxn id="907" idx="2"/>
          </p:cNvCxnSpPr>
          <p:nvPr/>
        </p:nvCxnSpPr>
        <p:spPr>
          <a:xfrm flipH="1" rot="-5400000">
            <a:off x="5681525" y="3789000"/>
            <a:ext cx="910200" cy="1630200"/>
          </a:xfrm>
          <a:prstGeom prst="bentConnector2">
            <a:avLst/>
          </a:prstGeom>
          <a:noFill/>
          <a:ln cap="flat" cmpd="sng" w="38100">
            <a:solidFill>
              <a:srgbClr val="FF0000"/>
            </a:solidFill>
            <a:prstDash val="solid"/>
            <a:round/>
            <a:headEnd len="med" w="med" type="none"/>
            <a:tailEnd len="med" w="med" type="triangle"/>
          </a:ln>
        </p:spPr>
      </p:cxnSp>
      <p:sp>
        <p:nvSpPr>
          <p:cNvPr id="911" name="Google Shape;911;p89"/>
          <p:cNvSpPr txBox="1"/>
          <p:nvPr/>
        </p:nvSpPr>
        <p:spPr>
          <a:xfrm>
            <a:off x="0" y="0"/>
            <a:ext cx="121920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DOWNLOADING RESULT </a:t>
            </a:r>
            <a:endParaRPr>
              <a:solidFill>
                <a:schemeClr val="dk1"/>
              </a:solidFill>
            </a:endParaRPr>
          </a:p>
        </p:txBody>
      </p:sp>
      <p:cxnSp>
        <p:nvCxnSpPr>
          <p:cNvPr id="912" name="Google Shape;912;p89"/>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0"/>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919" name="Google Shape;919;p90"/>
          <p:cNvSpPr txBox="1"/>
          <p:nvPr/>
        </p:nvSpPr>
        <p:spPr>
          <a:xfrm>
            <a:off x="0" y="0"/>
            <a:ext cx="121920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CONTACT US</a:t>
            </a:r>
            <a:endParaRPr>
              <a:solidFill>
                <a:schemeClr val="dk1"/>
              </a:solidFill>
            </a:endParaRPr>
          </a:p>
        </p:txBody>
      </p:sp>
      <p:cxnSp>
        <p:nvCxnSpPr>
          <p:cNvPr id="920" name="Google Shape;920;p90"/>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921" name="Google Shape;921;p90"/>
          <p:cNvPicPr preferRelativeResize="0"/>
          <p:nvPr/>
        </p:nvPicPr>
        <p:blipFill>
          <a:blip r:embed="rId3">
            <a:alphaModFix/>
          </a:blip>
          <a:stretch>
            <a:fillRect/>
          </a:stretch>
        </p:blipFill>
        <p:spPr>
          <a:xfrm>
            <a:off x="251550" y="1377850"/>
            <a:ext cx="5251375" cy="4631426"/>
          </a:xfrm>
          <a:prstGeom prst="rect">
            <a:avLst/>
          </a:prstGeom>
          <a:noFill/>
          <a:ln>
            <a:noFill/>
          </a:ln>
        </p:spPr>
      </p:pic>
      <p:pic>
        <p:nvPicPr>
          <p:cNvPr id="922" name="Google Shape;922;p90"/>
          <p:cNvPicPr preferRelativeResize="0"/>
          <p:nvPr/>
        </p:nvPicPr>
        <p:blipFill>
          <a:blip r:embed="rId4">
            <a:alphaModFix/>
          </a:blip>
          <a:stretch>
            <a:fillRect/>
          </a:stretch>
        </p:blipFill>
        <p:spPr>
          <a:xfrm>
            <a:off x="6096000" y="1377850"/>
            <a:ext cx="5793025" cy="46314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1"/>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929" name="Google Shape;929;p91"/>
          <p:cNvSpPr txBox="1"/>
          <p:nvPr/>
        </p:nvSpPr>
        <p:spPr>
          <a:xfrm>
            <a:off x="-17100" y="0"/>
            <a:ext cx="121920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CONTACT US</a:t>
            </a:r>
            <a:endParaRPr>
              <a:solidFill>
                <a:schemeClr val="dk1"/>
              </a:solidFill>
            </a:endParaRPr>
          </a:p>
        </p:txBody>
      </p:sp>
      <p:cxnSp>
        <p:nvCxnSpPr>
          <p:cNvPr id="930" name="Google Shape;930;p91"/>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931" name="Google Shape;931;p91"/>
          <p:cNvPicPr preferRelativeResize="0"/>
          <p:nvPr/>
        </p:nvPicPr>
        <p:blipFill rotWithShape="1">
          <a:blip r:embed="rId3">
            <a:alphaModFix/>
          </a:blip>
          <a:srcRect b="15851" l="6285" r="4172" t="6175"/>
          <a:stretch/>
        </p:blipFill>
        <p:spPr>
          <a:xfrm>
            <a:off x="297450" y="1921775"/>
            <a:ext cx="5798550" cy="3966075"/>
          </a:xfrm>
          <a:prstGeom prst="rect">
            <a:avLst/>
          </a:prstGeom>
          <a:noFill/>
          <a:ln>
            <a:noFill/>
          </a:ln>
        </p:spPr>
      </p:pic>
      <p:pic>
        <p:nvPicPr>
          <p:cNvPr id="932" name="Google Shape;932;p91"/>
          <p:cNvPicPr preferRelativeResize="0"/>
          <p:nvPr/>
        </p:nvPicPr>
        <p:blipFill rotWithShape="1">
          <a:blip r:embed="rId4">
            <a:alphaModFix/>
          </a:blip>
          <a:srcRect b="16010" l="4529" r="3592" t="4574"/>
          <a:stretch/>
        </p:blipFill>
        <p:spPr>
          <a:xfrm>
            <a:off x="6378775" y="1921775"/>
            <a:ext cx="5370726" cy="3816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92"/>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939" name="Google Shape;939;p92"/>
          <p:cNvSpPr txBox="1"/>
          <p:nvPr/>
        </p:nvSpPr>
        <p:spPr>
          <a:xfrm>
            <a:off x="-17100" y="0"/>
            <a:ext cx="121920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EXAM CONDUCTION</a:t>
            </a:r>
            <a:endParaRPr>
              <a:solidFill>
                <a:schemeClr val="dk1"/>
              </a:solidFill>
            </a:endParaRPr>
          </a:p>
        </p:txBody>
      </p:sp>
      <p:cxnSp>
        <p:nvCxnSpPr>
          <p:cNvPr id="940" name="Google Shape;940;p92"/>
          <p:cNvCxnSpPr/>
          <p:nvPr/>
        </p:nvCxnSpPr>
        <p:spPr>
          <a:xfrm flipH="1" rot="10800000">
            <a:off x="-30300" y="7730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941" name="Google Shape;941;p92"/>
          <p:cNvPicPr preferRelativeResize="0"/>
          <p:nvPr/>
        </p:nvPicPr>
        <p:blipFill rotWithShape="1">
          <a:blip r:embed="rId3">
            <a:alphaModFix/>
          </a:blip>
          <a:srcRect b="5274" l="0" r="0" t="9101"/>
          <a:stretch/>
        </p:blipFill>
        <p:spPr>
          <a:xfrm>
            <a:off x="743650" y="1237150"/>
            <a:ext cx="8345276" cy="5257300"/>
          </a:xfrm>
          <a:prstGeom prst="rect">
            <a:avLst/>
          </a:prstGeom>
          <a:noFill/>
          <a:ln>
            <a:noFill/>
          </a:ln>
        </p:spPr>
      </p:pic>
      <p:sp>
        <p:nvSpPr>
          <p:cNvPr id="942" name="Google Shape;942;p92"/>
          <p:cNvSpPr/>
          <p:nvPr/>
        </p:nvSpPr>
        <p:spPr>
          <a:xfrm>
            <a:off x="6880950" y="2974550"/>
            <a:ext cx="545400" cy="3801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2"/>
          <p:cNvSpPr/>
          <p:nvPr/>
        </p:nvSpPr>
        <p:spPr>
          <a:xfrm>
            <a:off x="5635125" y="3701675"/>
            <a:ext cx="2214300" cy="12726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2"/>
          <p:cNvSpPr/>
          <p:nvPr/>
        </p:nvSpPr>
        <p:spPr>
          <a:xfrm>
            <a:off x="9634250" y="1921775"/>
            <a:ext cx="1668900" cy="10362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2500"/>
              <a:t>EXAM BUTTON</a:t>
            </a:r>
            <a:endParaRPr b="1" i="1" sz="2500"/>
          </a:p>
        </p:txBody>
      </p:sp>
      <p:cxnSp>
        <p:nvCxnSpPr>
          <p:cNvPr id="945" name="Google Shape;945;p92"/>
          <p:cNvCxnSpPr>
            <a:stCxn id="944" idx="1"/>
            <a:endCxn id="942" idx="7"/>
          </p:cNvCxnSpPr>
          <p:nvPr/>
        </p:nvCxnSpPr>
        <p:spPr>
          <a:xfrm flipH="1">
            <a:off x="7346450" y="2439875"/>
            <a:ext cx="2287800" cy="590400"/>
          </a:xfrm>
          <a:prstGeom prst="straightConnector1">
            <a:avLst/>
          </a:prstGeom>
          <a:noFill/>
          <a:ln cap="flat" cmpd="sng" w="38100">
            <a:solidFill>
              <a:srgbClr val="CC0000"/>
            </a:solidFill>
            <a:prstDash val="solid"/>
            <a:round/>
            <a:headEnd len="med" w="med" type="none"/>
            <a:tailEnd len="med" w="med" type="triangle"/>
          </a:ln>
        </p:spPr>
      </p:cxnSp>
      <p:sp>
        <p:nvSpPr>
          <p:cNvPr id="946" name="Google Shape;946;p92"/>
          <p:cNvSpPr/>
          <p:nvPr/>
        </p:nvSpPr>
        <p:spPr>
          <a:xfrm>
            <a:off x="9634250" y="3819875"/>
            <a:ext cx="1338600" cy="10362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2500"/>
              <a:t>EXAM LOGIN</a:t>
            </a:r>
            <a:endParaRPr b="1" i="1" sz="2500"/>
          </a:p>
        </p:txBody>
      </p:sp>
      <p:cxnSp>
        <p:nvCxnSpPr>
          <p:cNvPr id="947" name="Google Shape;947;p92"/>
          <p:cNvCxnSpPr>
            <a:endCxn id="943" idx="3"/>
          </p:cNvCxnSpPr>
          <p:nvPr/>
        </p:nvCxnSpPr>
        <p:spPr>
          <a:xfrm flipH="1">
            <a:off x="7849425" y="4268675"/>
            <a:ext cx="1784700" cy="693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3"/>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954" name="Google Shape;954;p93"/>
          <p:cNvSpPr txBox="1"/>
          <p:nvPr/>
        </p:nvSpPr>
        <p:spPr>
          <a:xfrm>
            <a:off x="-17100" y="0"/>
            <a:ext cx="121920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EXAM INSTRUCTIONS</a:t>
            </a:r>
            <a:endParaRPr>
              <a:solidFill>
                <a:schemeClr val="dk1"/>
              </a:solidFill>
            </a:endParaRPr>
          </a:p>
        </p:txBody>
      </p:sp>
      <p:cxnSp>
        <p:nvCxnSpPr>
          <p:cNvPr id="955" name="Google Shape;955;p93"/>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956" name="Google Shape;956;p93"/>
          <p:cNvPicPr preferRelativeResize="0"/>
          <p:nvPr/>
        </p:nvPicPr>
        <p:blipFill rotWithShape="1">
          <a:blip r:embed="rId3">
            <a:alphaModFix/>
          </a:blip>
          <a:srcRect b="4918" l="0" r="0" t="9089"/>
          <a:stretch/>
        </p:blipFill>
        <p:spPr>
          <a:xfrm>
            <a:off x="218500" y="1305475"/>
            <a:ext cx="5780174" cy="3982600"/>
          </a:xfrm>
          <a:prstGeom prst="rect">
            <a:avLst/>
          </a:prstGeom>
          <a:noFill/>
          <a:ln>
            <a:noFill/>
          </a:ln>
        </p:spPr>
      </p:pic>
      <p:pic>
        <p:nvPicPr>
          <p:cNvPr id="957" name="Google Shape;957;p93"/>
          <p:cNvPicPr preferRelativeResize="0"/>
          <p:nvPr/>
        </p:nvPicPr>
        <p:blipFill rotWithShape="1">
          <a:blip r:embed="rId4">
            <a:alphaModFix/>
          </a:blip>
          <a:srcRect b="10629" l="0" r="0" t="7731"/>
          <a:stretch/>
        </p:blipFill>
        <p:spPr>
          <a:xfrm>
            <a:off x="6531175" y="1305475"/>
            <a:ext cx="5508426" cy="3982600"/>
          </a:xfrm>
          <a:prstGeom prst="rect">
            <a:avLst/>
          </a:prstGeom>
          <a:noFill/>
          <a:ln>
            <a:noFill/>
          </a:ln>
        </p:spPr>
      </p:pic>
      <p:pic>
        <p:nvPicPr>
          <p:cNvPr id="958" name="Google Shape;958;p93"/>
          <p:cNvPicPr preferRelativeResize="0"/>
          <p:nvPr/>
        </p:nvPicPr>
        <p:blipFill rotWithShape="1">
          <a:blip r:embed="rId4">
            <a:alphaModFix/>
          </a:blip>
          <a:srcRect b="31585" l="41734" r="42277" t="64215"/>
          <a:stretch/>
        </p:blipFill>
        <p:spPr>
          <a:xfrm>
            <a:off x="7776975" y="5866475"/>
            <a:ext cx="4055149" cy="495775"/>
          </a:xfrm>
          <a:prstGeom prst="rect">
            <a:avLst/>
          </a:prstGeom>
          <a:noFill/>
          <a:ln>
            <a:noFill/>
          </a:ln>
        </p:spPr>
      </p:pic>
      <p:cxnSp>
        <p:nvCxnSpPr>
          <p:cNvPr id="959" name="Google Shape;959;p93"/>
          <p:cNvCxnSpPr/>
          <p:nvPr/>
        </p:nvCxnSpPr>
        <p:spPr>
          <a:xfrm>
            <a:off x="9278050" y="4366350"/>
            <a:ext cx="16500" cy="1434000"/>
          </a:xfrm>
          <a:prstGeom prst="straightConnector1">
            <a:avLst/>
          </a:prstGeom>
          <a:noFill/>
          <a:ln cap="flat" cmpd="sng" w="38100">
            <a:solidFill>
              <a:srgbClr val="FF0000"/>
            </a:solidFill>
            <a:prstDash val="solid"/>
            <a:round/>
            <a:headEnd len="med" w="med" type="none"/>
            <a:tailEnd len="med" w="med" type="triangle"/>
          </a:ln>
        </p:spPr>
      </p:cxnSp>
      <p:cxnSp>
        <p:nvCxnSpPr>
          <p:cNvPr id="960" name="Google Shape;960;p93"/>
          <p:cNvCxnSpPr>
            <a:endCxn id="958" idx="1"/>
          </p:cNvCxnSpPr>
          <p:nvPr/>
        </p:nvCxnSpPr>
        <p:spPr>
          <a:xfrm>
            <a:off x="5661675" y="6099062"/>
            <a:ext cx="2115300" cy="15300"/>
          </a:xfrm>
          <a:prstGeom prst="straightConnector1">
            <a:avLst/>
          </a:prstGeom>
          <a:noFill/>
          <a:ln cap="flat" cmpd="sng" w="38100">
            <a:solidFill>
              <a:srgbClr val="FF0000"/>
            </a:solidFill>
            <a:prstDash val="solid"/>
            <a:round/>
            <a:headEnd len="med" w="med" type="none"/>
            <a:tailEnd len="med" w="med" type="triangle"/>
          </a:ln>
        </p:spPr>
      </p:cxnSp>
      <p:sp>
        <p:nvSpPr>
          <p:cNvPr id="961" name="Google Shape;961;p93"/>
          <p:cNvSpPr/>
          <p:nvPr/>
        </p:nvSpPr>
        <p:spPr>
          <a:xfrm>
            <a:off x="8178238" y="3918925"/>
            <a:ext cx="2214300" cy="3813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p:nvPr/>
        </p:nvSpPr>
        <p:spPr>
          <a:xfrm>
            <a:off x="2954350" y="5474725"/>
            <a:ext cx="2776200" cy="12180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2500"/>
              <a:t>CLICK ON THIS BUTTON TO PROCEED</a:t>
            </a:r>
            <a:endParaRPr b="1" i="1" sz="2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4"/>
          <p:cNvSpPr txBox="1"/>
          <p:nvPr>
            <p:ph idx="1" type="body"/>
          </p:nvPr>
        </p:nvSpPr>
        <p:spPr>
          <a:xfrm>
            <a:off x="978296" y="1201783"/>
            <a:ext cx="10201200" cy="720000"/>
          </a:xfrm>
          <a:prstGeom prst="rect">
            <a:avLst/>
          </a:prstGeom>
        </p:spPr>
        <p:txBody>
          <a:bodyPr anchorCtr="0" anchor="ctr" bIns="45700" lIns="91425" spcFirstLastPara="1" rIns="91425" wrap="square" tIns="45700">
            <a:noAutofit/>
          </a:bodyPr>
          <a:lstStyle/>
          <a:p>
            <a:pPr indent="0" lvl="0" marL="0" rtl="0" algn="ctr">
              <a:spcBef>
                <a:spcPts val="0"/>
              </a:spcBef>
              <a:spcAft>
                <a:spcPts val="2100"/>
              </a:spcAft>
              <a:buNone/>
            </a:pPr>
            <a:r>
              <a:t/>
            </a:r>
            <a:endParaRPr/>
          </a:p>
        </p:txBody>
      </p:sp>
      <p:sp>
        <p:nvSpPr>
          <p:cNvPr id="969" name="Google Shape;969;p94"/>
          <p:cNvSpPr txBox="1"/>
          <p:nvPr/>
        </p:nvSpPr>
        <p:spPr>
          <a:xfrm>
            <a:off x="-17100" y="0"/>
            <a:ext cx="121920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0944A1"/>
                </a:solidFill>
                <a:latin typeface="Calibri"/>
                <a:ea typeface="Calibri"/>
                <a:cs typeface="Calibri"/>
                <a:sym typeface="Calibri"/>
              </a:rPr>
              <a:t>                                          </a:t>
            </a:r>
            <a:r>
              <a:rPr b="1" lang="en-US" sz="3600">
                <a:solidFill>
                  <a:srgbClr val="0944A1"/>
                </a:solidFill>
                <a:latin typeface="Calibri"/>
                <a:ea typeface="Calibri"/>
                <a:cs typeface="Calibri"/>
                <a:sym typeface="Calibri"/>
              </a:rPr>
              <a:t>   </a:t>
            </a:r>
            <a:r>
              <a:rPr b="1" lang="en-US" sz="3600">
                <a:solidFill>
                  <a:srgbClr val="0944A1"/>
                </a:solidFill>
                <a:latin typeface="Calibri"/>
                <a:ea typeface="Calibri"/>
                <a:cs typeface="Calibri"/>
                <a:sym typeface="Calibri"/>
              </a:rPr>
              <a:t>DEMO ONLINE TEST</a:t>
            </a:r>
            <a:endParaRPr>
              <a:solidFill>
                <a:schemeClr val="dk1"/>
              </a:solidFill>
            </a:endParaRPr>
          </a:p>
        </p:txBody>
      </p:sp>
      <p:cxnSp>
        <p:nvCxnSpPr>
          <p:cNvPr id="970" name="Google Shape;970;p94"/>
          <p:cNvCxnSpPr/>
          <p:nvPr/>
        </p:nvCxnSpPr>
        <p:spPr>
          <a:xfrm flipH="1" rot="10800000">
            <a:off x="-30300" y="925463"/>
            <a:ext cx="12218400" cy="14100"/>
          </a:xfrm>
          <a:prstGeom prst="straightConnector1">
            <a:avLst/>
          </a:prstGeom>
          <a:noFill/>
          <a:ln cap="flat" cmpd="sng" w="57150">
            <a:solidFill>
              <a:srgbClr val="C55A11"/>
            </a:solidFill>
            <a:prstDash val="solid"/>
            <a:miter lim="800000"/>
            <a:headEnd len="sm" w="sm" type="none"/>
            <a:tailEnd len="sm" w="sm" type="none"/>
          </a:ln>
        </p:spPr>
      </p:cxnSp>
      <p:pic>
        <p:nvPicPr>
          <p:cNvPr id="971" name="Google Shape;971;p94"/>
          <p:cNvPicPr preferRelativeResize="0"/>
          <p:nvPr/>
        </p:nvPicPr>
        <p:blipFill rotWithShape="1">
          <a:blip r:embed="rId3">
            <a:alphaModFix/>
          </a:blip>
          <a:srcRect b="14545" l="0" r="0" t="9101"/>
          <a:stretch/>
        </p:blipFill>
        <p:spPr>
          <a:xfrm>
            <a:off x="495750" y="1338550"/>
            <a:ext cx="11301099" cy="51393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6" name="Shape 976"/>
        <p:cNvGrpSpPr/>
        <p:nvPr/>
      </p:nvGrpSpPr>
      <p:grpSpPr>
        <a:xfrm>
          <a:off x="0" y="0"/>
          <a:ext cx="0" cy="0"/>
          <a:chOff x="0" y="0"/>
          <a:chExt cx="0" cy="0"/>
        </a:xfrm>
      </p:grpSpPr>
      <p:sp>
        <p:nvSpPr>
          <p:cNvPr id="977" name="Google Shape;977;p95"/>
          <p:cNvSpPr txBox="1"/>
          <p:nvPr/>
        </p:nvSpPr>
        <p:spPr>
          <a:xfrm>
            <a:off x="743650" y="809750"/>
            <a:ext cx="11005800" cy="55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9200">
                <a:latin typeface="Cambria"/>
                <a:ea typeface="Cambria"/>
                <a:cs typeface="Cambria"/>
                <a:sym typeface="Cambria"/>
              </a:rPr>
              <a:t>NOW SAMPLE OF OUR WEBSITE’S ADMIN PORTAL CONTINUES</a:t>
            </a:r>
            <a:endParaRPr b="1" i="1" sz="9200">
              <a:latin typeface="Cambria"/>
              <a:ea typeface="Cambria"/>
              <a:cs typeface="Cambria"/>
              <a:sym typeface="Cambria"/>
            </a:endParaRPr>
          </a:p>
        </p:txBody>
      </p:sp>
      <p:sp>
        <p:nvSpPr>
          <p:cNvPr id="978" name="Google Shape;978;p95"/>
          <p:cNvSpPr/>
          <p:nvPr/>
        </p:nvSpPr>
        <p:spPr>
          <a:xfrm>
            <a:off x="357727" y="285199"/>
            <a:ext cx="11431500" cy="6273000"/>
          </a:xfrm>
          <a:prstGeom prst="rect">
            <a:avLst/>
          </a:prstGeom>
          <a:noFill/>
          <a:ln cap="flat" cmpd="sng" w="11430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cxnSp>
        <p:nvCxnSpPr>
          <p:cNvPr id="140" name="Google Shape;140;p24"/>
          <p:cNvCxnSpPr/>
          <p:nvPr/>
        </p:nvCxnSpPr>
        <p:spPr>
          <a:xfrm>
            <a:off x="-16525" y="1123725"/>
            <a:ext cx="12208500" cy="19200"/>
          </a:xfrm>
          <a:prstGeom prst="straightConnector1">
            <a:avLst/>
          </a:prstGeom>
          <a:noFill/>
          <a:ln cap="flat" cmpd="sng" w="57150">
            <a:solidFill>
              <a:srgbClr val="C55A11"/>
            </a:solidFill>
            <a:prstDash val="solid"/>
            <a:miter lim="800000"/>
            <a:headEnd len="sm" w="sm" type="none"/>
            <a:tailEnd len="sm" w="sm" type="none"/>
          </a:ln>
        </p:spPr>
      </p:cxnSp>
      <p:sp>
        <p:nvSpPr>
          <p:cNvPr id="141" name="Google Shape;141;p24"/>
          <p:cNvSpPr txBox="1"/>
          <p:nvPr/>
        </p:nvSpPr>
        <p:spPr>
          <a:xfrm>
            <a:off x="711201" y="304800"/>
            <a:ext cx="1108605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a:solidFill>
                  <a:srgbClr val="009ED6"/>
                </a:solidFill>
                <a:latin typeface="Calibri"/>
                <a:ea typeface="Calibri"/>
                <a:cs typeface="Calibri"/>
                <a:sym typeface="Calibri"/>
              </a:rPr>
              <a:t>7  MAIN  MODULES</a:t>
            </a:r>
            <a:endParaRPr b="1" i="0" sz="4000" u="none" cap="none" strike="noStrike">
              <a:solidFill>
                <a:srgbClr val="009ED6"/>
              </a:solidFill>
              <a:latin typeface="Calibri"/>
              <a:ea typeface="Calibri"/>
              <a:cs typeface="Calibri"/>
              <a:sym typeface="Calibri"/>
            </a:endParaRPr>
          </a:p>
        </p:txBody>
      </p:sp>
      <p:sp>
        <p:nvSpPr>
          <p:cNvPr id="142" name="Google Shape;142;p24"/>
          <p:cNvSpPr txBox="1"/>
          <p:nvPr/>
        </p:nvSpPr>
        <p:spPr>
          <a:xfrm>
            <a:off x="711199" y="1595675"/>
            <a:ext cx="11203500" cy="5124300"/>
          </a:xfrm>
          <a:prstGeom prst="rect">
            <a:avLst/>
          </a:prstGeom>
          <a:noFill/>
          <a:ln>
            <a:noFill/>
          </a:ln>
        </p:spPr>
        <p:txBody>
          <a:bodyPr anchorCtr="0" anchor="t" bIns="45700" lIns="91425" spcFirstLastPara="1" rIns="91425" wrap="square" tIns="45700">
            <a:noAutofit/>
          </a:bodyPr>
          <a:lstStyle/>
          <a:p>
            <a:pPr indent="0" lvl="0" marL="457200" marR="0" rtl="0" algn="l">
              <a:lnSpc>
                <a:spcPct val="150000"/>
              </a:lnSpc>
              <a:spcBef>
                <a:spcPts val="0"/>
              </a:spcBef>
              <a:spcAft>
                <a:spcPts val="0"/>
              </a:spcAft>
              <a:buNone/>
            </a:pPr>
            <a:r>
              <a:t/>
            </a:r>
            <a:endParaRPr b="1" i="0" sz="2000" u="none" cap="none" strike="noStrike">
              <a:solidFill>
                <a:schemeClr val="dk1"/>
              </a:solidFill>
              <a:latin typeface="Calibri"/>
              <a:ea typeface="Calibri"/>
              <a:cs typeface="Calibri"/>
              <a:sym typeface="Calibri"/>
            </a:endParaRPr>
          </a:p>
        </p:txBody>
      </p:sp>
      <p:cxnSp>
        <p:nvCxnSpPr>
          <p:cNvPr id="143" name="Google Shape;143;p24"/>
          <p:cNvCxnSpPr>
            <a:stCxn id="144" idx="2"/>
            <a:endCxn id="145" idx="1"/>
          </p:cNvCxnSpPr>
          <p:nvPr/>
        </p:nvCxnSpPr>
        <p:spPr>
          <a:xfrm flipH="1" rot="-5400000">
            <a:off x="6298792" y="3638125"/>
            <a:ext cx="900" cy="406500"/>
          </a:xfrm>
          <a:prstGeom prst="bentConnector2">
            <a:avLst/>
          </a:prstGeom>
          <a:noFill/>
          <a:ln cap="flat" cmpd="sng" w="9525">
            <a:solidFill>
              <a:srgbClr val="C2C2C2"/>
            </a:solidFill>
            <a:prstDash val="solid"/>
            <a:round/>
            <a:headEnd len="sm" w="sm" type="none"/>
            <a:tailEnd len="sm" w="sm" type="none"/>
          </a:ln>
        </p:spPr>
      </p:cxnSp>
      <p:sp>
        <p:nvSpPr>
          <p:cNvPr id="144" name="Google Shape;144;p24"/>
          <p:cNvSpPr/>
          <p:nvPr/>
        </p:nvSpPr>
        <p:spPr>
          <a:xfrm>
            <a:off x="3400942" y="3140425"/>
            <a:ext cx="5390100" cy="700500"/>
          </a:xfrm>
          <a:prstGeom prst="roundRect">
            <a:avLst>
              <a:gd fmla="val 16667" name="adj"/>
            </a:avLst>
          </a:prstGeom>
          <a:solidFill>
            <a:srgbClr val="4C1130"/>
          </a:solidFill>
          <a:ln cap="flat" cmpd="sng" w="2857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800">
                <a:solidFill>
                  <a:srgbClr val="FFFFFF"/>
                </a:solidFill>
                <a:latin typeface="Roboto"/>
                <a:ea typeface="Roboto"/>
                <a:cs typeface="Roboto"/>
                <a:sym typeface="Roboto"/>
              </a:rPr>
              <a:t>WEBSITE</a:t>
            </a:r>
            <a:endParaRPr b="1" sz="2800">
              <a:solidFill>
                <a:srgbClr val="FFFFFF"/>
              </a:solidFill>
              <a:latin typeface="Roboto"/>
              <a:ea typeface="Roboto"/>
              <a:cs typeface="Roboto"/>
              <a:sym typeface="Roboto"/>
            </a:endParaRPr>
          </a:p>
        </p:txBody>
      </p:sp>
      <p:sp>
        <p:nvSpPr>
          <p:cNvPr id="146" name="Google Shape;146;p24"/>
          <p:cNvSpPr/>
          <p:nvPr/>
        </p:nvSpPr>
        <p:spPr>
          <a:xfrm>
            <a:off x="973258" y="2428704"/>
            <a:ext cx="2208300" cy="700500"/>
          </a:xfrm>
          <a:prstGeom prst="roundRect">
            <a:avLst>
              <a:gd fmla="val 16667" name="adj"/>
            </a:avLst>
          </a:prstGeom>
          <a:solidFill>
            <a:srgbClr val="B6124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Roboto"/>
                <a:ea typeface="Roboto"/>
                <a:cs typeface="Roboto"/>
                <a:sym typeface="Roboto"/>
              </a:rPr>
              <a:t>6. CANDIDATE PORTAL</a:t>
            </a:r>
            <a:endParaRPr b="1" sz="2000">
              <a:solidFill>
                <a:srgbClr val="FFFFFF"/>
              </a:solidFill>
              <a:latin typeface="Roboto"/>
              <a:ea typeface="Roboto"/>
              <a:cs typeface="Roboto"/>
              <a:sym typeface="Roboto"/>
            </a:endParaRPr>
          </a:p>
        </p:txBody>
      </p:sp>
      <p:sp>
        <p:nvSpPr>
          <p:cNvPr id="147" name="Google Shape;147;p24"/>
          <p:cNvSpPr/>
          <p:nvPr/>
        </p:nvSpPr>
        <p:spPr>
          <a:xfrm>
            <a:off x="992983" y="4038592"/>
            <a:ext cx="2208300" cy="700500"/>
          </a:xfrm>
          <a:prstGeom prst="roundRect">
            <a:avLst>
              <a:gd fmla="val 16667" name="adj"/>
            </a:avLst>
          </a:prstGeom>
          <a:solidFill>
            <a:srgbClr val="B61249"/>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n-US" sz="2000">
                <a:solidFill>
                  <a:schemeClr val="lt1"/>
                </a:solidFill>
                <a:latin typeface="Roboto"/>
                <a:ea typeface="Roboto"/>
                <a:cs typeface="Roboto"/>
                <a:sym typeface="Roboto"/>
              </a:rPr>
              <a:t>7. CONTACT US</a:t>
            </a:r>
            <a:endParaRPr b="1" sz="2000">
              <a:solidFill>
                <a:srgbClr val="FFFFFF"/>
              </a:solidFill>
              <a:latin typeface="Roboto"/>
              <a:ea typeface="Roboto"/>
              <a:cs typeface="Roboto"/>
              <a:sym typeface="Roboto"/>
            </a:endParaRPr>
          </a:p>
        </p:txBody>
      </p:sp>
      <p:sp>
        <p:nvSpPr>
          <p:cNvPr id="148" name="Google Shape;148;p24"/>
          <p:cNvSpPr/>
          <p:nvPr/>
        </p:nvSpPr>
        <p:spPr>
          <a:xfrm>
            <a:off x="6502508" y="1726308"/>
            <a:ext cx="2208300" cy="700500"/>
          </a:xfrm>
          <a:prstGeom prst="roundRect">
            <a:avLst>
              <a:gd fmla="val 16667" name="adj"/>
            </a:avLst>
          </a:prstGeom>
          <a:solidFill>
            <a:srgbClr val="B6124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Roboto"/>
                <a:ea typeface="Roboto"/>
                <a:cs typeface="Roboto"/>
                <a:sym typeface="Roboto"/>
              </a:rPr>
              <a:t>4. RESULT</a:t>
            </a:r>
            <a:endParaRPr b="1" sz="2000">
              <a:solidFill>
                <a:srgbClr val="FFFFFF"/>
              </a:solidFill>
              <a:latin typeface="Roboto"/>
              <a:ea typeface="Roboto"/>
              <a:cs typeface="Roboto"/>
              <a:sym typeface="Roboto"/>
            </a:endParaRPr>
          </a:p>
        </p:txBody>
      </p:sp>
      <p:cxnSp>
        <p:nvCxnSpPr>
          <p:cNvPr id="149" name="Google Shape;149;p24"/>
          <p:cNvCxnSpPr>
            <a:stCxn id="150" idx="3"/>
            <a:endCxn id="147" idx="1"/>
          </p:cNvCxnSpPr>
          <p:nvPr/>
        </p:nvCxnSpPr>
        <p:spPr>
          <a:xfrm flipH="1" rot="-5400000">
            <a:off x="236383" y="3632242"/>
            <a:ext cx="1106700" cy="406500"/>
          </a:xfrm>
          <a:prstGeom prst="bentConnector2">
            <a:avLst/>
          </a:prstGeom>
          <a:noFill/>
          <a:ln cap="flat" cmpd="sng" w="9525">
            <a:solidFill>
              <a:srgbClr val="C2C2C2"/>
            </a:solidFill>
            <a:prstDash val="solid"/>
            <a:round/>
            <a:headEnd len="sm" w="sm" type="none"/>
            <a:tailEnd len="sm" w="sm" type="none"/>
          </a:ln>
        </p:spPr>
      </p:cxnSp>
      <p:sp>
        <p:nvSpPr>
          <p:cNvPr id="151" name="Google Shape;151;p24"/>
          <p:cNvSpPr/>
          <p:nvPr/>
        </p:nvSpPr>
        <p:spPr>
          <a:xfrm>
            <a:off x="8925533" y="2240517"/>
            <a:ext cx="2208300" cy="700500"/>
          </a:xfrm>
          <a:prstGeom prst="roundRect">
            <a:avLst>
              <a:gd fmla="val 16667" name="adj"/>
            </a:avLst>
          </a:prstGeom>
          <a:solidFill>
            <a:srgbClr val="E1165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Roboto"/>
                <a:ea typeface="Roboto"/>
                <a:cs typeface="Roboto"/>
                <a:sym typeface="Roboto"/>
              </a:rPr>
              <a:t>3. ELIGIBILITY</a:t>
            </a:r>
            <a:endParaRPr b="1" sz="2000">
              <a:solidFill>
                <a:srgbClr val="FFFFFF"/>
              </a:solidFill>
              <a:latin typeface="Roboto"/>
              <a:ea typeface="Roboto"/>
              <a:cs typeface="Roboto"/>
              <a:sym typeface="Roboto"/>
            </a:endParaRPr>
          </a:p>
        </p:txBody>
      </p:sp>
      <p:sp>
        <p:nvSpPr>
          <p:cNvPr id="152" name="Google Shape;152;p24"/>
          <p:cNvSpPr/>
          <p:nvPr/>
        </p:nvSpPr>
        <p:spPr>
          <a:xfrm>
            <a:off x="8925533" y="4038633"/>
            <a:ext cx="2208300" cy="700500"/>
          </a:xfrm>
          <a:prstGeom prst="roundRect">
            <a:avLst>
              <a:gd fmla="val 16667" name="adj"/>
            </a:avLst>
          </a:prstGeom>
          <a:solidFill>
            <a:srgbClr val="E1165A"/>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n-US" sz="2000">
                <a:solidFill>
                  <a:schemeClr val="lt1"/>
                </a:solidFill>
                <a:latin typeface="Roboto"/>
                <a:ea typeface="Roboto"/>
                <a:cs typeface="Roboto"/>
                <a:sym typeface="Roboto"/>
              </a:rPr>
              <a:t>2. EXAM PATTERN</a:t>
            </a:r>
            <a:r>
              <a:rPr lang="en-US" sz="2000">
                <a:solidFill>
                  <a:schemeClr val="lt1"/>
                </a:solidFill>
                <a:latin typeface="Roboto"/>
                <a:ea typeface="Roboto"/>
                <a:cs typeface="Roboto"/>
                <a:sym typeface="Roboto"/>
              </a:rPr>
              <a:t> </a:t>
            </a:r>
            <a:endParaRPr b="1" sz="2000">
              <a:solidFill>
                <a:srgbClr val="FFFFFF"/>
              </a:solidFill>
              <a:latin typeface="Roboto"/>
              <a:ea typeface="Roboto"/>
              <a:cs typeface="Roboto"/>
              <a:sym typeface="Roboto"/>
            </a:endParaRPr>
          </a:p>
        </p:txBody>
      </p:sp>
      <p:sp>
        <p:nvSpPr>
          <p:cNvPr id="153" name="Google Shape;153;p24"/>
          <p:cNvSpPr/>
          <p:nvPr/>
        </p:nvSpPr>
        <p:spPr>
          <a:xfrm>
            <a:off x="4852763" y="4279958"/>
            <a:ext cx="2208300" cy="700500"/>
          </a:xfrm>
          <a:prstGeom prst="roundRect">
            <a:avLst>
              <a:gd fmla="val 16667" name="adj"/>
            </a:avLst>
          </a:prstGeom>
          <a:solidFill>
            <a:srgbClr val="B61249"/>
          </a:solidFill>
          <a:ln>
            <a:noFill/>
          </a:ln>
        </p:spPr>
        <p:txBody>
          <a:bodyPr anchorCtr="0" anchor="ctr" bIns="121900" lIns="121900" spcFirstLastPara="1" rIns="121900" wrap="square" tIns="121900">
            <a:noAutofit/>
          </a:bodyPr>
          <a:lstStyle/>
          <a:p>
            <a:pPr indent="-355600" lvl="0" marL="457200" rtl="0" algn="ctr">
              <a:spcBef>
                <a:spcPts val="0"/>
              </a:spcBef>
              <a:spcAft>
                <a:spcPts val="0"/>
              </a:spcAft>
              <a:buClr>
                <a:srgbClr val="FFFFFF"/>
              </a:buClr>
              <a:buSzPts val="2000"/>
              <a:buFont typeface="Roboto"/>
              <a:buAutoNum type="arabicPeriod"/>
            </a:pPr>
            <a:r>
              <a:rPr b="1" lang="en-US" sz="2000">
                <a:solidFill>
                  <a:srgbClr val="FFFFFF"/>
                </a:solidFill>
                <a:latin typeface="Roboto"/>
                <a:ea typeface="Roboto"/>
                <a:cs typeface="Roboto"/>
                <a:sym typeface="Roboto"/>
              </a:rPr>
              <a:t>HOME</a:t>
            </a:r>
            <a:endParaRPr b="1" sz="2000">
              <a:solidFill>
                <a:srgbClr val="FFFFFF"/>
              </a:solidFill>
              <a:latin typeface="Roboto"/>
              <a:ea typeface="Roboto"/>
              <a:cs typeface="Roboto"/>
              <a:sym typeface="Roboto"/>
            </a:endParaRPr>
          </a:p>
        </p:txBody>
      </p:sp>
      <p:sp>
        <p:nvSpPr>
          <p:cNvPr id="154" name="Google Shape;154;p24"/>
          <p:cNvSpPr/>
          <p:nvPr/>
        </p:nvSpPr>
        <p:spPr>
          <a:xfrm>
            <a:off x="3401000" y="1726300"/>
            <a:ext cx="2474700" cy="700500"/>
          </a:xfrm>
          <a:prstGeom prst="roundRect">
            <a:avLst>
              <a:gd fmla="val 16667" name="adj"/>
            </a:avLst>
          </a:prstGeom>
          <a:solidFill>
            <a:srgbClr val="B6124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Roboto"/>
                <a:ea typeface="Roboto"/>
                <a:cs typeface="Roboto"/>
                <a:sym typeface="Roboto"/>
              </a:rPr>
              <a:t>5. REGISTRATION</a:t>
            </a:r>
            <a:endParaRPr b="1" sz="2000">
              <a:solidFill>
                <a:srgbClr val="FFFFFF"/>
              </a:solidFill>
              <a:latin typeface="Roboto"/>
              <a:ea typeface="Roboto"/>
              <a:cs typeface="Roboto"/>
              <a:sym typeface="Roboto"/>
            </a:endParaRPr>
          </a:p>
        </p:txBody>
      </p:sp>
      <p:cxnSp>
        <p:nvCxnSpPr>
          <p:cNvPr id="155" name="Google Shape;155;p24"/>
          <p:cNvCxnSpPr>
            <a:stCxn id="146" idx="2"/>
            <a:endCxn id="144" idx="1"/>
          </p:cNvCxnSpPr>
          <p:nvPr/>
        </p:nvCxnSpPr>
        <p:spPr>
          <a:xfrm>
            <a:off x="2077408" y="3129204"/>
            <a:ext cx="1323600" cy="361500"/>
          </a:xfrm>
          <a:prstGeom prst="straightConnector1">
            <a:avLst/>
          </a:prstGeom>
          <a:noFill/>
          <a:ln cap="flat" cmpd="sng" w="38100">
            <a:solidFill>
              <a:srgbClr val="000000"/>
            </a:solidFill>
            <a:prstDash val="solid"/>
            <a:round/>
            <a:headEnd len="med" w="med" type="none"/>
            <a:tailEnd len="med" w="med" type="none"/>
          </a:ln>
        </p:spPr>
      </p:cxnSp>
      <p:cxnSp>
        <p:nvCxnSpPr>
          <p:cNvPr id="156" name="Google Shape;156;p24"/>
          <p:cNvCxnSpPr>
            <a:stCxn id="151" idx="2"/>
            <a:endCxn id="144" idx="3"/>
          </p:cNvCxnSpPr>
          <p:nvPr/>
        </p:nvCxnSpPr>
        <p:spPr>
          <a:xfrm flipH="1">
            <a:off x="8790983" y="2941017"/>
            <a:ext cx="1238700" cy="549600"/>
          </a:xfrm>
          <a:prstGeom prst="straightConnector1">
            <a:avLst/>
          </a:prstGeom>
          <a:noFill/>
          <a:ln cap="flat" cmpd="sng" w="38100">
            <a:solidFill>
              <a:srgbClr val="000000"/>
            </a:solidFill>
            <a:prstDash val="solid"/>
            <a:round/>
            <a:headEnd len="med" w="med" type="none"/>
            <a:tailEnd len="med" w="med" type="none"/>
          </a:ln>
        </p:spPr>
      </p:cxnSp>
      <p:cxnSp>
        <p:nvCxnSpPr>
          <p:cNvPr id="157" name="Google Shape;157;p24"/>
          <p:cNvCxnSpPr>
            <a:stCxn id="147" idx="3"/>
          </p:cNvCxnSpPr>
          <p:nvPr/>
        </p:nvCxnSpPr>
        <p:spPr>
          <a:xfrm flipH="1" rot="10800000">
            <a:off x="3201283" y="3841342"/>
            <a:ext cx="1421400" cy="547500"/>
          </a:xfrm>
          <a:prstGeom prst="straightConnector1">
            <a:avLst/>
          </a:prstGeom>
          <a:noFill/>
          <a:ln cap="flat" cmpd="sng" w="38100">
            <a:solidFill>
              <a:srgbClr val="000000"/>
            </a:solidFill>
            <a:prstDash val="solid"/>
            <a:round/>
            <a:headEnd len="med" w="med" type="none"/>
            <a:tailEnd len="med" w="med" type="none"/>
          </a:ln>
        </p:spPr>
      </p:cxnSp>
      <p:cxnSp>
        <p:nvCxnSpPr>
          <p:cNvPr id="158" name="Google Shape;158;p24"/>
          <p:cNvCxnSpPr>
            <a:endCxn id="154" idx="2"/>
          </p:cNvCxnSpPr>
          <p:nvPr/>
        </p:nvCxnSpPr>
        <p:spPr>
          <a:xfrm rot="10800000">
            <a:off x="4638350" y="2426800"/>
            <a:ext cx="627000" cy="702300"/>
          </a:xfrm>
          <a:prstGeom prst="straightConnector1">
            <a:avLst/>
          </a:prstGeom>
          <a:noFill/>
          <a:ln cap="flat" cmpd="sng" w="38100">
            <a:solidFill>
              <a:srgbClr val="000000"/>
            </a:solidFill>
            <a:prstDash val="solid"/>
            <a:round/>
            <a:headEnd len="med" w="med" type="none"/>
            <a:tailEnd len="med" w="med" type="none"/>
          </a:ln>
        </p:spPr>
      </p:cxnSp>
      <p:cxnSp>
        <p:nvCxnSpPr>
          <p:cNvPr id="159" name="Google Shape;159;p24"/>
          <p:cNvCxnSpPr>
            <a:endCxn id="148" idx="2"/>
          </p:cNvCxnSpPr>
          <p:nvPr/>
        </p:nvCxnSpPr>
        <p:spPr>
          <a:xfrm flipH="1" rot="10800000">
            <a:off x="6651758" y="2426808"/>
            <a:ext cx="954900" cy="702300"/>
          </a:xfrm>
          <a:prstGeom prst="straightConnector1">
            <a:avLst/>
          </a:prstGeom>
          <a:noFill/>
          <a:ln cap="flat" cmpd="sng" w="38100">
            <a:solidFill>
              <a:srgbClr val="000000"/>
            </a:solidFill>
            <a:prstDash val="solid"/>
            <a:round/>
            <a:headEnd len="med" w="med" type="none"/>
            <a:tailEnd len="med" w="med" type="none"/>
          </a:ln>
        </p:spPr>
      </p:cxnSp>
      <p:cxnSp>
        <p:nvCxnSpPr>
          <p:cNvPr id="160" name="Google Shape;160;p24"/>
          <p:cNvCxnSpPr>
            <a:stCxn id="152" idx="1"/>
          </p:cNvCxnSpPr>
          <p:nvPr/>
        </p:nvCxnSpPr>
        <p:spPr>
          <a:xfrm rot="10800000">
            <a:off x="7482233" y="3822483"/>
            <a:ext cx="1443300" cy="566400"/>
          </a:xfrm>
          <a:prstGeom prst="straightConnector1">
            <a:avLst/>
          </a:prstGeom>
          <a:noFill/>
          <a:ln cap="flat" cmpd="sng" w="38100">
            <a:solidFill>
              <a:srgbClr val="000000"/>
            </a:solidFill>
            <a:prstDash val="solid"/>
            <a:round/>
            <a:headEnd len="med" w="med" type="none"/>
            <a:tailEnd len="med" w="med" type="none"/>
          </a:ln>
        </p:spPr>
      </p:cxnSp>
      <p:sp>
        <p:nvSpPr>
          <p:cNvPr id="161" name="Google Shape;161;p24"/>
          <p:cNvSpPr/>
          <p:nvPr/>
        </p:nvSpPr>
        <p:spPr>
          <a:xfrm>
            <a:off x="8159883" y="5605142"/>
            <a:ext cx="2208300" cy="700500"/>
          </a:xfrm>
          <a:prstGeom prst="roundRect">
            <a:avLst>
              <a:gd fmla="val 16667" name="adj"/>
            </a:avLst>
          </a:prstGeom>
          <a:solidFill>
            <a:srgbClr val="F4CC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2"/>
                </a:solidFill>
                <a:latin typeface="Roboto"/>
                <a:ea typeface="Roboto"/>
                <a:cs typeface="Roboto"/>
                <a:sym typeface="Roboto"/>
              </a:rPr>
              <a:t>LATEST NOTIFCATION</a:t>
            </a:r>
            <a:endParaRPr sz="2000">
              <a:solidFill>
                <a:schemeClr val="dk2"/>
              </a:solidFill>
              <a:latin typeface="Roboto"/>
              <a:ea typeface="Roboto"/>
              <a:cs typeface="Roboto"/>
              <a:sym typeface="Roboto"/>
            </a:endParaRPr>
          </a:p>
        </p:txBody>
      </p:sp>
      <p:sp>
        <p:nvSpPr>
          <p:cNvPr id="162" name="Google Shape;162;p24"/>
          <p:cNvSpPr/>
          <p:nvPr/>
        </p:nvSpPr>
        <p:spPr>
          <a:xfrm>
            <a:off x="5195108" y="5622617"/>
            <a:ext cx="2208300" cy="700500"/>
          </a:xfrm>
          <a:prstGeom prst="roundRect">
            <a:avLst>
              <a:gd fmla="val 16667" name="adj"/>
            </a:avLst>
          </a:prstGeom>
          <a:solidFill>
            <a:srgbClr val="F4CC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2"/>
                </a:solidFill>
                <a:latin typeface="Roboto"/>
                <a:ea typeface="Roboto"/>
                <a:cs typeface="Roboto"/>
                <a:sym typeface="Roboto"/>
              </a:rPr>
              <a:t>FAQ</a:t>
            </a:r>
            <a:endParaRPr sz="2000">
              <a:solidFill>
                <a:schemeClr val="dk2"/>
              </a:solidFill>
              <a:latin typeface="Roboto"/>
              <a:ea typeface="Roboto"/>
              <a:cs typeface="Roboto"/>
              <a:sym typeface="Roboto"/>
            </a:endParaRPr>
          </a:p>
        </p:txBody>
      </p:sp>
      <p:sp>
        <p:nvSpPr>
          <p:cNvPr id="163" name="Google Shape;163;p24"/>
          <p:cNvSpPr/>
          <p:nvPr/>
        </p:nvSpPr>
        <p:spPr>
          <a:xfrm>
            <a:off x="1963924" y="5622625"/>
            <a:ext cx="2474700" cy="700500"/>
          </a:xfrm>
          <a:prstGeom prst="roundRect">
            <a:avLst>
              <a:gd fmla="val 16667" name="adj"/>
            </a:avLst>
          </a:prstGeom>
          <a:solidFill>
            <a:srgbClr val="F4CC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2"/>
                </a:solidFill>
                <a:latin typeface="Roboto"/>
                <a:ea typeface="Roboto"/>
                <a:cs typeface="Roboto"/>
                <a:sym typeface="Roboto"/>
              </a:rPr>
              <a:t>SYLLABUS</a:t>
            </a:r>
            <a:endParaRPr sz="2000">
              <a:solidFill>
                <a:schemeClr val="dk2"/>
              </a:solidFill>
              <a:latin typeface="Roboto"/>
              <a:ea typeface="Roboto"/>
              <a:cs typeface="Roboto"/>
              <a:sym typeface="Roboto"/>
            </a:endParaRPr>
          </a:p>
        </p:txBody>
      </p:sp>
      <p:cxnSp>
        <p:nvCxnSpPr>
          <p:cNvPr id="164" name="Google Shape;164;p24"/>
          <p:cNvCxnSpPr>
            <a:stCxn id="153" idx="3"/>
            <a:endCxn id="161" idx="0"/>
          </p:cNvCxnSpPr>
          <p:nvPr/>
        </p:nvCxnSpPr>
        <p:spPr>
          <a:xfrm>
            <a:off x="7061063" y="4630208"/>
            <a:ext cx="2202900" cy="975000"/>
          </a:xfrm>
          <a:prstGeom prst="straightConnector1">
            <a:avLst/>
          </a:prstGeom>
          <a:noFill/>
          <a:ln cap="flat" cmpd="sng" w="28575">
            <a:solidFill>
              <a:srgbClr val="5B0F00"/>
            </a:solidFill>
            <a:prstDash val="solid"/>
            <a:round/>
            <a:headEnd len="med" w="med" type="none"/>
            <a:tailEnd len="med" w="med" type="stealth"/>
          </a:ln>
        </p:spPr>
      </p:cxnSp>
      <p:cxnSp>
        <p:nvCxnSpPr>
          <p:cNvPr id="165" name="Google Shape;165;p24"/>
          <p:cNvCxnSpPr>
            <a:stCxn id="153" idx="1"/>
            <a:endCxn id="163" idx="0"/>
          </p:cNvCxnSpPr>
          <p:nvPr/>
        </p:nvCxnSpPr>
        <p:spPr>
          <a:xfrm flipH="1">
            <a:off x="3201263" y="4630208"/>
            <a:ext cx="1651500" cy="992400"/>
          </a:xfrm>
          <a:prstGeom prst="straightConnector1">
            <a:avLst/>
          </a:prstGeom>
          <a:noFill/>
          <a:ln cap="flat" cmpd="sng" w="28575">
            <a:solidFill>
              <a:srgbClr val="783F04"/>
            </a:solidFill>
            <a:prstDash val="solid"/>
            <a:round/>
            <a:headEnd len="med" w="med" type="none"/>
            <a:tailEnd len="med" w="med" type="stealth"/>
          </a:ln>
        </p:spPr>
      </p:cxnSp>
      <p:cxnSp>
        <p:nvCxnSpPr>
          <p:cNvPr id="166" name="Google Shape;166;p24"/>
          <p:cNvCxnSpPr>
            <a:stCxn id="162" idx="0"/>
            <a:endCxn id="153" idx="2"/>
          </p:cNvCxnSpPr>
          <p:nvPr/>
        </p:nvCxnSpPr>
        <p:spPr>
          <a:xfrm rot="10800000">
            <a:off x="5956958" y="4980317"/>
            <a:ext cx="342300" cy="642300"/>
          </a:xfrm>
          <a:prstGeom prst="straightConnector1">
            <a:avLst/>
          </a:prstGeom>
          <a:noFill/>
          <a:ln cap="flat" cmpd="sng" w="28575">
            <a:solidFill>
              <a:srgbClr val="783F04"/>
            </a:solidFill>
            <a:prstDash val="solid"/>
            <a:round/>
            <a:headEnd len="med" w="med" type="stealth"/>
            <a:tailEnd len="med" w="med" type="none"/>
          </a:ln>
        </p:spPr>
      </p:cxnSp>
      <p:cxnSp>
        <p:nvCxnSpPr>
          <p:cNvPr id="167" name="Google Shape;167;p24"/>
          <p:cNvCxnSpPr>
            <a:stCxn id="153" idx="0"/>
          </p:cNvCxnSpPr>
          <p:nvPr/>
        </p:nvCxnSpPr>
        <p:spPr>
          <a:xfrm rot="10800000">
            <a:off x="5956913" y="3799658"/>
            <a:ext cx="0" cy="4803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96"/>
          <p:cNvPicPr preferRelativeResize="0"/>
          <p:nvPr/>
        </p:nvPicPr>
        <p:blipFill rotWithShape="1">
          <a:blip r:embed="rId3">
            <a:alphaModFix/>
          </a:blip>
          <a:srcRect b="7210" l="1215" r="0" t="8649"/>
          <a:stretch/>
        </p:blipFill>
        <p:spPr>
          <a:xfrm>
            <a:off x="505933" y="1836300"/>
            <a:ext cx="11186403" cy="4672234"/>
          </a:xfrm>
          <a:prstGeom prst="rect">
            <a:avLst/>
          </a:prstGeom>
          <a:noFill/>
          <a:ln>
            <a:noFill/>
          </a:ln>
        </p:spPr>
      </p:pic>
      <p:sp>
        <p:nvSpPr>
          <p:cNvPr id="984" name="Google Shape;984;p96"/>
          <p:cNvSpPr txBox="1"/>
          <p:nvPr/>
        </p:nvSpPr>
        <p:spPr>
          <a:xfrm>
            <a:off x="206100" y="356000"/>
            <a:ext cx="11748900" cy="824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	ADMIN PORTAL</a:t>
            </a:r>
            <a:endParaRPr b="1" sz="5100">
              <a:solidFill>
                <a:srgbClr val="8E7CC3"/>
              </a:solidFill>
              <a:latin typeface="Nunito"/>
              <a:ea typeface="Nunito"/>
              <a:cs typeface="Nunito"/>
              <a:sym typeface="Nunito"/>
            </a:endParaRPr>
          </a:p>
        </p:txBody>
      </p:sp>
      <p:cxnSp>
        <p:nvCxnSpPr>
          <p:cNvPr id="985" name="Google Shape;985;p96"/>
          <p:cNvCxnSpPr/>
          <p:nvPr/>
        </p:nvCxnSpPr>
        <p:spPr>
          <a:xfrm flipH="1" rot="10800000">
            <a:off x="0" y="1321033"/>
            <a:ext cx="12329700" cy="189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97"/>
          <p:cNvPicPr preferRelativeResize="0"/>
          <p:nvPr/>
        </p:nvPicPr>
        <p:blipFill rotWithShape="1">
          <a:blip r:embed="rId3">
            <a:alphaModFix/>
          </a:blip>
          <a:srcRect b="5041" l="0" r="0" t="8632"/>
          <a:stretch/>
        </p:blipFill>
        <p:spPr>
          <a:xfrm>
            <a:off x="5439300" y="3057200"/>
            <a:ext cx="6185066" cy="3709668"/>
          </a:xfrm>
          <a:prstGeom prst="rect">
            <a:avLst/>
          </a:prstGeom>
          <a:noFill/>
          <a:ln>
            <a:noFill/>
          </a:ln>
        </p:spPr>
      </p:pic>
      <p:sp>
        <p:nvSpPr>
          <p:cNvPr id="991" name="Google Shape;991;p97"/>
          <p:cNvSpPr txBox="1"/>
          <p:nvPr/>
        </p:nvSpPr>
        <p:spPr>
          <a:xfrm>
            <a:off x="-124433" y="231367"/>
            <a:ext cx="11748800" cy="998800"/>
          </a:xfrm>
          <a:prstGeom prst="rect">
            <a:avLst/>
          </a:prstGeom>
          <a:noFill/>
          <a:ln>
            <a:noFill/>
          </a:ln>
        </p:spPr>
        <p:txBody>
          <a:bodyPr anchorCtr="0" anchor="t" bIns="121900" lIns="121900" spcFirstLastPara="1" rIns="121900" wrap="square" tIns="121900">
            <a:noAutofit/>
          </a:bodyPr>
          <a:lstStyle/>
          <a:p>
            <a:pPr indent="0" lvl="0" marL="0" rtl="0" algn="ctr">
              <a:lnSpc>
                <a:spcPct val="120000"/>
              </a:lnSpc>
              <a:spcBef>
                <a:spcPts val="0"/>
              </a:spcBef>
              <a:spcAft>
                <a:spcPts val="0"/>
              </a:spcAft>
              <a:buClr>
                <a:schemeClr val="dk1"/>
              </a:buClr>
              <a:buSzPts val="1500"/>
              <a:buFont typeface="Arial"/>
              <a:buNone/>
            </a:pPr>
            <a:r>
              <a:rPr b="1" lang="en-US" sz="5100">
                <a:solidFill>
                  <a:srgbClr val="8E7CC3"/>
                </a:solidFill>
                <a:latin typeface="Nunito"/>
                <a:ea typeface="Nunito"/>
                <a:cs typeface="Nunito"/>
                <a:sym typeface="Nunito"/>
              </a:rPr>
              <a:t>THEME SETTING </a:t>
            </a:r>
            <a:endParaRPr b="1" sz="5100">
              <a:solidFill>
                <a:srgbClr val="8E7CC3"/>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500"/>
              <a:buFont typeface="Arial"/>
              <a:buNone/>
            </a:pPr>
            <a:r>
              <a:t/>
            </a:r>
            <a:endParaRPr sz="1500">
              <a:solidFill>
                <a:schemeClr val="dk1"/>
              </a:solidFill>
            </a:endParaRPr>
          </a:p>
          <a:p>
            <a:pPr indent="0" lvl="0" marL="0" rtl="0" algn="ctr">
              <a:spcBef>
                <a:spcPts val="0"/>
              </a:spcBef>
              <a:spcAft>
                <a:spcPts val="0"/>
              </a:spcAft>
              <a:buNone/>
            </a:pPr>
            <a:r>
              <a:t/>
            </a:r>
            <a:endParaRPr b="1" sz="5100">
              <a:solidFill>
                <a:srgbClr val="8E7CC3"/>
              </a:solidFill>
              <a:latin typeface="Nunito"/>
              <a:ea typeface="Nunito"/>
              <a:cs typeface="Nunito"/>
              <a:sym typeface="Nunito"/>
            </a:endParaRPr>
          </a:p>
        </p:txBody>
      </p:sp>
      <p:cxnSp>
        <p:nvCxnSpPr>
          <p:cNvPr id="992" name="Google Shape;992;p97"/>
          <p:cNvCxnSpPr/>
          <p:nvPr/>
        </p:nvCxnSpPr>
        <p:spPr>
          <a:xfrm flipH="1" rot="10800000">
            <a:off x="0" y="1130867"/>
            <a:ext cx="12329600" cy="18800"/>
          </a:xfrm>
          <a:prstGeom prst="straightConnector1">
            <a:avLst/>
          </a:prstGeom>
          <a:noFill/>
          <a:ln cap="flat" cmpd="sng" w="38100">
            <a:solidFill>
              <a:srgbClr val="0B5394"/>
            </a:solidFill>
            <a:prstDash val="solid"/>
            <a:round/>
            <a:headEnd len="med" w="med" type="none"/>
            <a:tailEnd len="med" w="med" type="none"/>
          </a:ln>
        </p:spPr>
      </p:cxnSp>
      <p:pic>
        <p:nvPicPr>
          <p:cNvPr id="993" name="Google Shape;993;p97"/>
          <p:cNvPicPr preferRelativeResize="0"/>
          <p:nvPr/>
        </p:nvPicPr>
        <p:blipFill rotWithShape="1">
          <a:blip r:embed="rId4">
            <a:alphaModFix/>
          </a:blip>
          <a:srcRect b="7210" l="1215" r="0" t="8649"/>
          <a:stretch/>
        </p:blipFill>
        <p:spPr>
          <a:xfrm>
            <a:off x="241533" y="1472767"/>
            <a:ext cx="4170735" cy="2559434"/>
          </a:xfrm>
          <a:prstGeom prst="rect">
            <a:avLst/>
          </a:prstGeom>
          <a:noFill/>
          <a:ln>
            <a:noFill/>
          </a:ln>
        </p:spPr>
      </p:pic>
      <p:cxnSp>
        <p:nvCxnSpPr>
          <p:cNvPr id="994" name="Google Shape;994;p97"/>
          <p:cNvCxnSpPr/>
          <p:nvPr/>
        </p:nvCxnSpPr>
        <p:spPr>
          <a:xfrm flipH="1" rot="10800000">
            <a:off x="4412266" y="2031217"/>
            <a:ext cx="900000" cy="144400"/>
          </a:xfrm>
          <a:prstGeom prst="straightConnector1">
            <a:avLst/>
          </a:prstGeom>
          <a:noFill/>
          <a:ln cap="flat" cmpd="sng" w="38100">
            <a:solidFill>
              <a:srgbClr val="FF0000"/>
            </a:solidFill>
            <a:prstDash val="solid"/>
            <a:round/>
            <a:headEnd len="med" w="med" type="none"/>
            <a:tailEnd len="med" w="med" type="triangle"/>
          </a:ln>
        </p:spPr>
      </p:cxnSp>
      <p:sp>
        <p:nvSpPr>
          <p:cNvPr id="995" name="Google Shape;995;p97"/>
          <p:cNvSpPr/>
          <p:nvPr/>
        </p:nvSpPr>
        <p:spPr>
          <a:xfrm>
            <a:off x="6874667" y="1507483"/>
            <a:ext cx="3602400" cy="12724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t>A THEME SETTING BUTTON TO ADJUST THEME</a:t>
            </a:r>
            <a:r>
              <a:rPr lang="en-US" sz="1900"/>
              <a:t>.</a:t>
            </a:r>
            <a:endParaRPr sz="1900"/>
          </a:p>
        </p:txBody>
      </p:sp>
      <p:sp>
        <p:nvSpPr>
          <p:cNvPr id="996" name="Google Shape;996;p97"/>
          <p:cNvSpPr/>
          <p:nvPr/>
        </p:nvSpPr>
        <p:spPr>
          <a:xfrm>
            <a:off x="4081733" y="1958167"/>
            <a:ext cx="495600" cy="4628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997" name="Google Shape;997;p97"/>
          <p:cNvPicPr preferRelativeResize="0"/>
          <p:nvPr/>
        </p:nvPicPr>
        <p:blipFill rotWithShape="1">
          <a:blip r:embed="rId4">
            <a:alphaModFix/>
          </a:blip>
          <a:srcRect b="57462" l="95110" r="0" t="25070"/>
          <a:stretch/>
        </p:blipFill>
        <p:spPr>
          <a:xfrm>
            <a:off x="5354200" y="1604033"/>
            <a:ext cx="743600" cy="998799"/>
          </a:xfrm>
          <a:prstGeom prst="rect">
            <a:avLst/>
          </a:prstGeom>
          <a:noFill/>
          <a:ln>
            <a:noFill/>
          </a:ln>
        </p:spPr>
      </p:pic>
      <p:cxnSp>
        <p:nvCxnSpPr>
          <p:cNvPr id="998" name="Google Shape;998;p97"/>
          <p:cNvCxnSpPr>
            <a:stCxn id="997" idx="3"/>
            <a:endCxn id="995" idx="1"/>
          </p:cNvCxnSpPr>
          <p:nvPr/>
        </p:nvCxnSpPr>
        <p:spPr>
          <a:xfrm>
            <a:off x="6097800" y="2103433"/>
            <a:ext cx="777000" cy="40200"/>
          </a:xfrm>
          <a:prstGeom prst="straightConnector1">
            <a:avLst/>
          </a:prstGeom>
          <a:noFill/>
          <a:ln cap="flat" cmpd="sng" w="38100">
            <a:solidFill>
              <a:srgbClr val="FF0000"/>
            </a:solidFill>
            <a:prstDash val="solid"/>
            <a:round/>
            <a:headEnd len="med" w="med" type="none"/>
            <a:tailEnd len="med" w="med" type="triangle"/>
          </a:ln>
        </p:spPr>
      </p:cxnSp>
      <p:cxnSp>
        <p:nvCxnSpPr>
          <p:cNvPr id="999" name="Google Shape;999;p97"/>
          <p:cNvCxnSpPr>
            <a:stCxn id="995" idx="3"/>
          </p:cNvCxnSpPr>
          <p:nvPr/>
        </p:nvCxnSpPr>
        <p:spPr>
          <a:xfrm>
            <a:off x="10477067" y="2143683"/>
            <a:ext cx="314100" cy="830700"/>
          </a:xfrm>
          <a:prstGeom prst="bentConnector2">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8"/>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sp>
        <p:nvSpPr>
          <p:cNvPr id="1005" name="Google Shape;1005;p98"/>
          <p:cNvSpPr txBox="1"/>
          <p:nvPr/>
        </p:nvSpPr>
        <p:spPr>
          <a:xfrm>
            <a:off x="0" y="0"/>
            <a:ext cx="12261600" cy="859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DASHBOARD</a:t>
            </a:r>
            <a:endParaRPr b="1" sz="5100">
              <a:solidFill>
                <a:srgbClr val="8E7CC3"/>
              </a:solidFill>
              <a:latin typeface="Nunito"/>
              <a:ea typeface="Nunito"/>
              <a:cs typeface="Nunito"/>
              <a:sym typeface="Nunito"/>
            </a:endParaRPr>
          </a:p>
        </p:txBody>
      </p:sp>
      <p:cxnSp>
        <p:nvCxnSpPr>
          <p:cNvPr id="1006" name="Google Shape;1006;p98"/>
          <p:cNvCxnSpPr/>
          <p:nvPr/>
        </p:nvCxnSpPr>
        <p:spPr>
          <a:xfrm flipH="1" rot="10800000">
            <a:off x="0" y="1015167"/>
            <a:ext cx="12329600" cy="18800"/>
          </a:xfrm>
          <a:prstGeom prst="straightConnector1">
            <a:avLst/>
          </a:prstGeom>
          <a:noFill/>
          <a:ln cap="flat" cmpd="sng" w="38100">
            <a:solidFill>
              <a:srgbClr val="0B5394"/>
            </a:solidFill>
            <a:prstDash val="solid"/>
            <a:round/>
            <a:headEnd len="med" w="med" type="none"/>
            <a:tailEnd len="med" w="med" type="none"/>
          </a:ln>
        </p:spPr>
      </p:cxnSp>
      <p:pic>
        <p:nvPicPr>
          <p:cNvPr id="1007" name="Google Shape;1007;p98"/>
          <p:cNvPicPr preferRelativeResize="0"/>
          <p:nvPr/>
        </p:nvPicPr>
        <p:blipFill>
          <a:blip r:embed="rId3">
            <a:alphaModFix/>
          </a:blip>
          <a:stretch>
            <a:fillRect/>
          </a:stretch>
        </p:blipFill>
        <p:spPr>
          <a:xfrm>
            <a:off x="252300" y="1378300"/>
            <a:ext cx="5331534" cy="3343601"/>
          </a:xfrm>
          <a:prstGeom prst="rect">
            <a:avLst/>
          </a:prstGeom>
          <a:noFill/>
          <a:ln>
            <a:noFill/>
          </a:ln>
        </p:spPr>
      </p:pic>
      <p:pic>
        <p:nvPicPr>
          <p:cNvPr id="1008" name="Google Shape;1008;p98"/>
          <p:cNvPicPr preferRelativeResize="0"/>
          <p:nvPr/>
        </p:nvPicPr>
        <p:blipFill>
          <a:blip r:embed="rId4">
            <a:alphaModFix/>
          </a:blip>
          <a:stretch>
            <a:fillRect/>
          </a:stretch>
        </p:blipFill>
        <p:spPr>
          <a:xfrm>
            <a:off x="5846167" y="3897467"/>
            <a:ext cx="6061402" cy="2866867"/>
          </a:xfrm>
          <a:prstGeom prst="rect">
            <a:avLst/>
          </a:prstGeom>
          <a:noFill/>
          <a:ln>
            <a:noFill/>
          </a:ln>
        </p:spPr>
      </p:pic>
      <p:pic>
        <p:nvPicPr>
          <p:cNvPr id="1009" name="Google Shape;1009;p98"/>
          <p:cNvPicPr preferRelativeResize="0"/>
          <p:nvPr/>
        </p:nvPicPr>
        <p:blipFill rotWithShape="1">
          <a:blip r:embed="rId3">
            <a:alphaModFix/>
          </a:blip>
          <a:srcRect b="80801" l="81778" r="0" t="8550"/>
          <a:stretch/>
        </p:blipFill>
        <p:spPr>
          <a:xfrm>
            <a:off x="6427033" y="1742600"/>
            <a:ext cx="2344630" cy="859200"/>
          </a:xfrm>
          <a:prstGeom prst="rect">
            <a:avLst/>
          </a:prstGeom>
          <a:noFill/>
          <a:ln>
            <a:noFill/>
          </a:ln>
        </p:spPr>
      </p:pic>
      <p:cxnSp>
        <p:nvCxnSpPr>
          <p:cNvPr id="1010" name="Google Shape;1010;p98"/>
          <p:cNvCxnSpPr>
            <a:endCxn id="1009" idx="1"/>
          </p:cNvCxnSpPr>
          <p:nvPr/>
        </p:nvCxnSpPr>
        <p:spPr>
          <a:xfrm>
            <a:off x="5583733" y="1780100"/>
            <a:ext cx="843300" cy="392100"/>
          </a:xfrm>
          <a:prstGeom prst="straightConnector1">
            <a:avLst/>
          </a:prstGeom>
          <a:noFill/>
          <a:ln cap="flat" cmpd="sng" w="38100">
            <a:solidFill>
              <a:srgbClr val="FF0000"/>
            </a:solidFill>
            <a:prstDash val="solid"/>
            <a:round/>
            <a:headEnd len="med" w="med" type="none"/>
            <a:tailEnd len="med" w="med" type="triangle"/>
          </a:ln>
        </p:spPr>
      </p:cxnSp>
      <p:sp>
        <p:nvSpPr>
          <p:cNvPr id="1011" name="Google Shape;1011;p98"/>
          <p:cNvSpPr/>
          <p:nvPr/>
        </p:nvSpPr>
        <p:spPr>
          <a:xfrm>
            <a:off x="8937900" y="2435900"/>
            <a:ext cx="2510800" cy="993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t>LEAD TO</a:t>
            </a:r>
            <a:endParaRPr b="1" sz="1900"/>
          </a:p>
          <a:p>
            <a:pPr indent="0" lvl="0" marL="0" rtl="0" algn="l">
              <a:spcBef>
                <a:spcPts val="0"/>
              </a:spcBef>
              <a:spcAft>
                <a:spcPts val="0"/>
              </a:spcAft>
              <a:buNone/>
            </a:pPr>
            <a:r>
              <a:rPr b="1" lang="en-US" sz="1900"/>
              <a:t>RAZORPAY DASHBOARD</a:t>
            </a:r>
            <a:endParaRPr b="1" sz="1900"/>
          </a:p>
        </p:txBody>
      </p:sp>
      <p:cxnSp>
        <p:nvCxnSpPr>
          <p:cNvPr id="1012" name="Google Shape;1012;p98"/>
          <p:cNvCxnSpPr>
            <a:stCxn id="1009" idx="2"/>
            <a:endCxn id="1011" idx="1"/>
          </p:cNvCxnSpPr>
          <p:nvPr/>
        </p:nvCxnSpPr>
        <p:spPr>
          <a:xfrm flipH="1" rot="-5400000">
            <a:off x="8103348" y="2097800"/>
            <a:ext cx="330600" cy="1338600"/>
          </a:xfrm>
          <a:prstGeom prst="bentConnector2">
            <a:avLst/>
          </a:prstGeom>
          <a:noFill/>
          <a:ln cap="flat" cmpd="sng" w="38100">
            <a:solidFill>
              <a:srgbClr val="FF0000"/>
            </a:solidFill>
            <a:prstDash val="solid"/>
            <a:round/>
            <a:headEnd len="med" w="med" type="none"/>
            <a:tailEnd len="med" w="med" type="triangle"/>
          </a:ln>
        </p:spPr>
      </p:cxnSp>
      <p:cxnSp>
        <p:nvCxnSpPr>
          <p:cNvPr id="1013" name="Google Shape;1013;p98"/>
          <p:cNvCxnSpPr/>
          <p:nvPr/>
        </p:nvCxnSpPr>
        <p:spPr>
          <a:xfrm>
            <a:off x="9799833" y="3466467"/>
            <a:ext cx="0" cy="562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99"/>
          <p:cNvPicPr preferRelativeResize="0"/>
          <p:nvPr/>
        </p:nvPicPr>
        <p:blipFill rotWithShape="1">
          <a:blip r:embed="rId3">
            <a:alphaModFix/>
          </a:blip>
          <a:srcRect b="5277" l="0" r="0" t="8634"/>
          <a:stretch/>
        </p:blipFill>
        <p:spPr>
          <a:xfrm>
            <a:off x="280933" y="1521000"/>
            <a:ext cx="11561564" cy="5082266"/>
          </a:xfrm>
          <a:prstGeom prst="rect">
            <a:avLst/>
          </a:prstGeom>
          <a:noFill/>
          <a:ln>
            <a:noFill/>
          </a:ln>
        </p:spPr>
      </p:pic>
      <p:sp>
        <p:nvSpPr>
          <p:cNvPr id="1019" name="Google Shape;1019;p99"/>
          <p:cNvSpPr txBox="1"/>
          <p:nvPr/>
        </p:nvSpPr>
        <p:spPr>
          <a:xfrm>
            <a:off x="0" y="0"/>
            <a:ext cx="12261600" cy="859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DASHBOARD</a:t>
            </a:r>
            <a:endParaRPr b="1" sz="5100">
              <a:solidFill>
                <a:srgbClr val="8E7CC3"/>
              </a:solidFill>
              <a:latin typeface="Nunito"/>
              <a:ea typeface="Nunito"/>
              <a:cs typeface="Nunito"/>
              <a:sym typeface="Nunito"/>
            </a:endParaRPr>
          </a:p>
        </p:txBody>
      </p:sp>
      <p:cxnSp>
        <p:nvCxnSpPr>
          <p:cNvPr id="1020" name="Google Shape;1020;p99"/>
          <p:cNvCxnSpPr/>
          <p:nvPr/>
        </p:nvCxnSpPr>
        <p:spPr>
          <a:xfrm flipH="1" rot="10800000">
            <a:off x="0" y="1015167"/>
            <a:ext cx="12329600" cy="188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100"/>
          <p:cNvPicPr preferRelativeResize="0"/>
          <p:nvPr/>
        </p:nvPicPr>
        <p:blipFill rotWithShape="1">
          <a:blip r:embed="rId3">
            <a:alphaModFix/>
          </a:blip>
          <a:srcRect b="3834" l="0" r="0" t="8630"/>
          <a:stretch/>
        </p:blipFill>
        <p:spPr>
          <a:xfrm>
            <a:off x="351167" y="1298600"/>
            <a:ext cx="11489667" cy="5186166"/>
          </a:xfrm>
          <a:prstGeom prst="rect">
            <a:avLst/>
          </a:prstGeom>
          <a:noFill/>
          <a:ln>
            <a:noFill/>
          </a:ln>
        </p:spPr>
      </p:pic>
      <p:sp>
        <p:nvSpPr>
          <p:cNvPr id="1026" name="Google Shape;1026;p100"/>
          <p:cNvSpPr txBox="1"/>
          <p:nvPr/>
        </p:nvSpPr>
        <p:spPr>
          <a:xfrm>
            <a:off x="0" y="0"/>
            <a:ext cx="12192000" cy="1024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DASHBOARD</a:t>
            </a:r>
            <a:endParaRPr sz="1900"/>
          </a:p>
        </p:txBody>
      </p:sp>
      <p:cxnSp>
        <p:nvCxnSpPr>
          <p:cNvPr id="1027" name="Google Shape;1027;p100"/>
          <p:cNvCxnSpPr/>
          <p:nvPr/>
        </p:nvCxnSpPr>
        <p:spPr>
          <a:xfrm flipH="1" rot="10800000">
            <a:off x="0" y="991567"/>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pic>
        <p:nvPicPr>
          <p:cNvPr id="1032" name="Google Shape;1032;p101"/>
          <p:cNvPicPr preferRelativeResize="0"/>
          <p:nvPr/>
        </p:nvPicPr>
        <p:blipFill rotWithShape="1">
          <a:blip r:embed="rId3">
            <a:alphaModFix/>
          </a:blip>
          <a:srcRect b="5277" l="0" r="0" t="8634"/>
          <a:stretch/>
        </p:blipFill>
        <p:spPr>
          <a:xfrm>
            <a:off x="235700" y="923733"/>
            <a:ext cx="5267232" cy="2675200"/>
          </a:xfrm>
          <a:prstGeom prst="rect">
            <a:avLst/>
          </a:prstGeom>
          <a:noFill/>
          <a:ln>
            <a:noFill/>
          </a:ln>
        </p:spPr>
      </p:pic>
      <p:sp>
        <p:nvSpPr>
          <p:cNvPr id="1033" name="Google Shape;1033;p101"/>
          <p:cNvSpPr txBox="1"/>
          <p:nvPr/>
        </p:nvSpPr>
        <p:spPr>
          <a:xfrm>
            <a:off x="0" y="0"/>
            <a:ext cx="12192000" cy="851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REGISTRATION STATUS</a:t>
            </a:r>
            <a:endParaRPr b="1" sz="5100">
              <a:solidFill>
                <a:srgbClr val="8E7CC3"/>
              </a:solidFill>
              <a:latin typeface="Nunito"/>
              <a:ea typeface="Nunito"/>
              <a:cs typeface="Nunito"/>
              <a:sym typeface="Nunito"/>
            </a:endParaRPr>
          </a:p>
          <a:p>
            <a:pPr indent="0" lvl="0" marL="0" rtl="0" algn="ctr">
              <a:spcBef>
                <a:spcPts val="0"/>
              </a:spcBef>
              <a:spcAft>
                <a:spcPts val="0"/>
              </a:spcAft>
              <a:buNone/>
            </a:pPr>
            <a:r>
              <a:t/>
            </a:r>
            <a:endParaRPr b="1" sz="5100">
              <a:solidFill>
                <a:srgbClr val="8E7CC3"/>
              </a:solidFill>
              <a:latin typeface="Nunito"/>
              <a:ea typeface="Nunito"/>
              <a:cs typeface="Nunito"/>
              <a:sym typeface="Nunito"/>
            </a:endParaRPr>
          </a:p>
          <a:p>
            <a:pPr indent="0" lvl="0" marL="0" rtl="0" algn="ctr">
              <a:spcBef>
                <a:spcPts val="0"/>
              </a:spcBef>
              <a:spcAft>
                <a:spcPts val="0"/>
              </a:spcAft>
              <a:buNone/>
            </a:pPr>
            <a:r>
              <a:t/>
            </a:r>
            <a:endParaRPr b="1" sz="5100">
              <a:solidFill>
                <a:srgbClr val="8E7CC3"/>
              </a:solidFill>
              <a:latin typeface="Nunito"/>
              <a:ea typeface="Nunito"/>
              <a:cs typeface="Nunito"/>
              <a:sym typeface="Nunito"/>
            </a:endParaRPr>
          </a:p>
        </p:txBody>
      </p:sp>
      <p:pic>
        <p:nvPicPr>
          <p:cNvPr id="1034" name="Google Shape;1034;p101"/>
          <p:cNvPicPr preferRelativeResize="0"/>
          <p:nvPr/>
        </p:nvPicPr>
        <p:blipFill rotWithShape="1">
          <a:blip r:embed="rId4">
            <a:alphaModFix/>
          </a:blip>
          <a:srcRect b="7466" l="0" r="-1677" t="8640"/>
          <a:stretch/>
        </p:blipFill>
        <p:spPr>
          <a:xfrm>
            <a:off x="6388867" y="923733"/>
            <a:ext cx="5265602" cy="2673600"/>
          </a:xfrm>
          <a:prstGeom prst="rect">
            <a:avLst/>
          </a:prstGeom>
          <a:noFill/>
          <a:ln>
            <a:noFill/>
          </a:ln>
        </p:spPr>
      </p:pic>
      <p:cxnSp>
        <p:nvCxnSpPr>
          <p:cNvPr id="1035" name="Google Shape;1035;p101"/>
          <p:cNvCxnSpPr/>
          <p:nvPr/>
        </p:nvCxnSpPr>
        <p:spPr>
          <a:xfrm flipH="1" rot="10800000">
            <a:off x="6400" y="8092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036" name="Google Shape;1036;p101"/>
          <p:cNvPicPr preferRelativeResize="0"/>
          <p:nvPr/>
        </p:nvPicPr>
        <p:blipFill rotWithShape="1">
          <a:blip r:embed="rId5">
            <a:alphaModFix/>
          </a:blip>
          <a:srcRect b="4787" l="0" r="0" t="8639"/>
          <a:stretch/>
        </p:blipFill>
        <p:spPr>
          <a:xfrm>
            <a:off x="235700" y="4182800"/>
            <a:ext cx="5267232" cy="2675200"/>
          </a:xfrm>
          <a:prstGeom prst="rect">
            <a:avLst/>
          </a:prstGeom>
          <a:noFill/>
          <a:ln>
            <a:noFill/>
          </a:ln>
        </p:spPr>
      </p:pic>
      <p:pic>
        <p:nvPicPr>
          <p:cNvPr id="1037" name="Google Shape;1037;p101"/>
          <p:cNvPicPr preferRelativeResize="0"/>
          <p:nvPr/>
        </p:nvPicPr>
        <p:blipFill rotWithShape="1">
          <a:blip r:embed="rId6">
            <a:alphaModFix/>
          </a:blip>
          <a:srcRect b="5277" l="0" r="0" t="8634"/>
          <a:stretch/>
        </p:blipFill>
        <p:spPr>
          <a:xfrm>
            <a:off x="6388867" y="4182800"/>
            <a:ext cx="5267232" cy="2675200"/>
          </a:xfrm>
          <a:prstGeom prst="rect">
            <a:avLst/>
          </a:prstGeom>
          <a:noFill/>
          <a:ln>
            <a:noFill/>
          </a:ln>
        </p:spPr>
      </p:pic>
      <p:cxnSp>
        <p:nvCxnSpPr>
          <p:cNvPr id="1038" name="Google Shape;1038;p101"/>
          <p:cNvCxnSpPr>
            <a:stCxn id="1032" idx="3"/>
            <a:endCxn id="1034" idx="1"/>
          </p:cNvCxnSpPr>
          <p:nvPr/>
        </p:nvCxnSpPr>
        <p:spPr>
          <a:xfrm flipH="1" rot="10800000">
            <a:off x="5502932" y="2260433"/>
            <a:ext cx="885900" cy="900"/>
          </a:xfrm>
          <a:prstGeom prst="straightConnector1">
            <a:avLst/>
          </a:prstGeom>
          <a:noFill/>
          <a:ln cap="flat" cmpd="sng" w="38100">
            <a:solidFill>
              <a:srgbClr val="FF0000"/>
            </a:solidFill>
            <a:prstDash val="solid"/>
            <a:round/>
            <a:headEnd len="med" w="med" type="none"/>
            <a:tailEnd len="med" w="med" type="triangle"/>
          </a:ln>
        </p:spPr>
      </p:cxnSp>
      <p:cxnSp>
        <p:nvCxnSpPr>
          <p:cNvPr id="1039" name="Google Shape;1039;p101"/>
          <p:cNvCxnSpPr/>
          <p:nvPr/>
        </p:nvCxnSpPr>
        <p:spPr>
          <a:xfrm flipH="1" rot="-5400000">
            <a:off x="8432799" y="3889667"/>
            <a:ext cx="886000" cy="800"/>
          </a:xfrm>
          <a:prstGeom prst="straightConnector1">
            <a:avLst/>
          </a:prstGeom>
          <a:noFill/>
          <a:ln cap="flat" cmpd="sng" w="38100">
            <a:solidFill>
              <a:srgbClr val="FF0000"/>
            </a:solidFill>
            <a:prstDash val="solid"/>
            <a:round/>
            <a:headEnd len="med" w="med" type="none"/>
            <a:tailEnd len="med" w="med" type="triangle"/>
          </a:ln>
        </p:spPr>
      </p:cxnSp>
      <p:cxnSp>
        <p:nvCxnSpPr>
          <p:cNvPr id="1040" name="Google Shape;1040;p101"/>
          <p:cNvCxnSpPr/>
          <p:nvPr/>
        </p:nvCxnSpPr>
        <p:spPr>
          <a:xfrm flipH="1">
            <a:off x="5502932" y="5431400"/>
            <a:ext cx="886000" cy="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pic>
        <p:nvPicPr>
          <p:cNvPr id="1045" name="Google Shape;1045;p102"/>
          <p:cNvPicPr preferRelativeResize="0"/>
          <p:nvPr/>
        </p:nvPicPr>
        <p:blipFill rotWithShape="1">
          <a:blip r:embed="rId3">
            <a:alphaModFix/>
          </a:blip>
          <a:srcRect b="3091" l="160" r="-160" t="0"/>
          <a:stretch/>
        </p:blipFill>
        <p:spPr>
          <a:xfrm>
            <a:off x="311083" y="1189833"/>
            <a:ext cx="11569833" cy="5271601"/>
          </a:xfrm>
          <a:prstGeom prst="rect">
            <a:avLst/>
          </a:prstGeom>
          <a:noFill/>
          <a:ln>
            <a:noFill/>
          </a:ln>
        </p:spPr>
      </p:pic>
      <p:sp>
        <p:nvSpPr>
          <p:cNvPr id="1046" name="Google Shape;1046;p102"/>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EVENT DATE</a:t>
            </a:r>
            <a:endParaRPr b="1" sz="5100">
              <a:solidFill>
                <a:srgbClr val="8E7CC3"/>
              </a:solidFill>
              <a:latin typeface="Nunito"/>
              <a:ea typeface="Nunito"/>
              <a:cs typeface="Nunito"/>
              <a:sym typeface="Nunito"/>
            </a:endParaRPr>
          </a:p>
          <a:p>
            <a:pPr indent="0" lvl="0" marL="0" rtl="0" algn="ctr">
              <a:spcBef>
                <a:spcPts val="0"/>
              </a:spcBef>
              <a:spcAft>
                <a:spcPts val="0"/>
              </a:spcAft>
              <a:buNone/>
            </a:pPr>
            <a:r>
              <a:t/>
            </a:r>
            <a:endParaRPr b="1" sz="5100">
              <a:solidFill>
                <a:srgbClr val="8E7CC3"/>
              </a:solidFill>
              <a:latin typeface="Nunito"/>
              <a:ea typeface="Nunito"/>
              <a:cs typeface="Nunito"/>
              <a:sym typeface="Nunito"/>
            </a:endParaRPr>
          </a:p>
        </p:txBody>
      </p:sp>
      <p:cxnSp>
        <p:nvCxnSpPr>
          <p:cNvPr id="1047" name="Google Shape;1047;p102"/>
          <p:cNvCxnSpPr/>
          <p:nvPr/>
        </p:nvCxnSpPr>
        <p:spPr>
          <a:xfrm flipH="1" rot="10800000">
            <a:off x="6400" y="8092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03"/>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EVENT DATE</a:t>
            </a:r>
            <a:endParaRPr b="1" sz="5100">
              <a:solidFill>
                <a:srgbClr val="8E7CC3"/>
              </a:solidFill>
              <a:latin typeface="Nunito"/>
              <a:ea typeface="Nunito"/>
              <a:cs typeface="Nunito"/>
              <a:sym typeface="Nunito"/>
            </a:endParaRPr>
          </a:p>
        </p:txBody>
      </p:sp>
      <p:cxnSp>
        <p:nvCxnSpPr>
          <p:cNvPr id="1053" name="Google Shape;1053;p103"/>
          <p:cNvCxnSpPr/>
          <p:nvPr/>
        </p:nvCxnSpPr>
        <p:spPr>
          <a:xfrm flipH="1" rot="10800000">
            <a:off x="6400" y="8092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054" name="Google Shape;1054;p103"/>
          <p:cNvPicPr preferRelativeResize="0"/>
          <p:nvPr/>
        </p:nvPicPr>
        <p:blipFill>
          <a:blip r:embed="rId3">
            <a:alphaModFix/>
          </a:blip>
          <a:stretch>
            <a:fillRect/>
          </a:stretch>
        </p:blipFill>
        <p:spPr>
          <a:xfrm>
            <a:off x="462700" y="1054800"/>
            <a:ext cx="11286798" cy="5600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4"/>
          <p:cNvSpPr txBox="1"/>
          <p:nvPr>
            <p:ph type="title"/>
          </p:nvPr>
        </p:nvSpPr>
        <p:spPr>
          <a:xfrm flipH="1" rot="10800000">
            <a:off x="214833" y="1356967"/>
            <a:ext cx="11561600" cy="4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060" name="Google Shape;1060;p104"/>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061" name="Google Shape;1061;p104"/>
          <p:cNvPicPr preferRelativeResize="0"/>
          <p:nvPr/>
        </p:nvPicPr>
        <p:blipFill rotWithShape="1">
          <a:blip r:embed="rId3">
            <a:alphaModFix/>
          </a:blip>
          <a:srcRect b="7689" l="0" r="0" t="8635"/>
          <a:stretch/>
        </p:blipFill>
        <p:spPr>
          <a:xfrm>
            <a:off x="140467" y="1107200"/>
            <a:ext cx="5445099" cy="5155899"/>
          </a:xfrm>
          <a:prstGeom prst="rect">
            <a:avLst/>
          </a:prstGeom>
          <a:noFill/>
          <a:ln>
            <a:noFill/>
          </a:ln>
        </p:spPr>
      </p:pic>
      <p:sp>
        <p:nvSpPr>
          <p:cNvPr id="1062" name="Google Shape;1062;p104"/>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LATEST NEWS</a:t>
            </a:r>
            <a:endParaRPr b="1" sz="5100">
              <a:solidFill>
                <a:srgbClr val="8E7CC3"/>
              </a:solidFill>
              <a:latin typeface="Nunito"/>
              <a:ea typeface="Nunito"/>
              <a:cs typeface="Nunito"/>
              <a:sym typeface="Nunito"/>
            </a:endParaRPr>
          </a:p>
        </p:txBody>
      </p:sp>
      <p:cxnSp>
        <p:nvCxnSpPr>
          <p:cNvPr id="1063" name="Google Shape;1063;p104"/>
          <p:cNvCxnSpPr/>
          <p:nvPr/>
        </p:nvCxnSpPr>
        <p:spPr>
          <a:xfrm flipH="1" rot="10800000">
            <a:off x="6400" y="8092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064" name="Google Shape;1064;p104"/>
          <p:cNvPicPr preferRelativeResize="0"/>
          <p:nvPr/>
        </p:nvPicPr>
        <p:blipFill rotWithShape="1">
          <a:blip r:embed="rId4">
            <a:alphaModFix/>
          </a:blip>
          <a:srcRect b="4792" l="0" r="0" t="9619"/>
          <a:stretch/>
        </p:blipFill>
        <p:spPr>
          <a:xfrm>
            <a:off x="5780700" y="1148517"/>
            <a:ext cx="6272699" cy="507326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105"/>
          <p:cNvPicPr preferRelativeResize="0"/>
          <p:nvPr/>
        </p:nvPicPr>
        <p:blipFill rotWithShape="1">
          <a:blip r:embed="rId3">
            <a:alphaModFix/>
          </a:blip>
          <a:srcRect b="5760" l="0" r="0" t="8637"/>
          <a:stretch/>
        </p:blipFill>
        <p:spPr>
          <a:xfrm>
            <a:off x="415600" y="1209733"/>
            <a:ext cx="5566568" cy="2706767"/>
          </a:xfrm>
          <a:prstGeom prst="rect">
            <a:avLst/>
          </a:prstGeom>
          <a:noFill/>
          <a:ln>
            <a:noFill/>
          </a:ln>
        </p:spPr>
      </p:pic>
      <p:sp>
        <p:nvSpPr>
          <p:cNvPr id="1070" name="Google Shape;1070;p105"/>
          <p:cNvSpPr txBox="1"/>
          <p:nvPr/>
        </p:nvSpPr>
        <p:spPr>
          <a:xfrm>
            <a:off x="0" y="0"/>
            <a:ext cx="12192000" cy="859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ADDING A </a:t>
            </a:r>
            <a:r>
              <a:rPr b="1" lang="en-US" sz="5100">
                <a:solidFill>
                  <a:srgbClr val="8E7CC3"/>
                </a:solidFill>
                <a:latin typeface="Nunito"/>
                <a:ea typeface="Nunito"/>
                <a:cs typeface="Nunito"/>
                <a:sym typeface="Nunito"/>
              </a:rPr>
              <a:t>LATEST NEWS</a:t>
            </a:r>
            <a:endParaRPr b="1" sz="5100">
              <a:solidFill>
                <a:srgbClr val="8E7CC3"/>
              </a:solidFill>
              <a:latin typeface="Nunito"/>
              <a:ea typeface="Nunito"/>
              <a:cs typeface="Nunito"/>
              <a:sym typeface="Nunito"/>
            </a:endParaRPr>
          </a:p>
        </p:txBody>
      </p:sp>
      <p:pic>
        <p:nvPicPr>
          <p:cNvPr id="1071" name="Google Shape;1071;p105"/>
          <p:cNvPicPr preferRelativeResize="0"/>
          <p:nvPr/>
        </p:nvPicPr>
        <p:blipFill rotWithShape="1">
          <a:blip r:embed="rId4">
            <a:alphaModFix/>
          </a:blip>
          <a:srcRect b="5277" l="0" r="0" t="8634"/>
          <a:stretch/>
        </p:blipFill>
        <p:spPr>
          <a:xfrm>
            <a:off x="6659667" y="1209733"/>
            <a:ext cx="5028269" cy="2706767"/>
          </a:xfrm>
          <a:prstGeom prst="rect">
            <a:avLst/>
          </a:prstGeom>
          <a:noFill/>
          <a:ln>
            <a:noFill/>
          </a:ln>
        </p:spPr>
      </p:pic>
      <p:pic>
        <p:nvPicPr>
          <p:cNvPr id="1072" name="Google Shape;1072;p105"/>
          <p:cNvPicPr preferRelativeResize="0"/>
          <p:nvPr/>
        </p:nvPicPr>
        <p:blipFill rotWithShape="1">
          <a:blip r:embed="rId5">
            <a:alphaModFix/>
          </a:blip>
          <a:srcRect b="5277" l="0" r="0" t="8634"/>
          <a:stretch/>
        </p:blipFill>
        <p:spPr>
          <a:xfrm>
            <a:off x="2443300" y="4151367"/>
            <a:ext cx="7901531" cy="2343066"/>
          </a:xfrm>
          <a:prstGeom prst="rect">
            <a:avLst/>
          </a:prstGeom>
          <a:noFill/>
          <a:ln>
            <a:noFill/>
          </a:ln>
        </p:spPr>
      </p:pic>
      <p:cxnSp>
        <p:nvCxnSpPr>
          <p:cNvPr id="1073" name="Google Shape;1073;p105"/>
          <p:cNvCxnSpPr/>
          <p:nvPr/>
        </p:nvCxnSpPr>
        <p:spPr>
          <a:xfrm flipH="1" rot="10800000">
            <a:off x="6400" y="809200"/>
            <a:ext cx="12179200" cy="42400"/>
          </a:xfrm>
          <a:prstGeom prst="straightConnector1">
            <a:avLst/>
          </a:prstGeom>
          <a:noFill/>
          <a:ln cap="flat" cmpd="sng" w="38100">
            <a:solidFill>
              <a:srgbClr val="0B5394"/>
            </a:solidFill>
            <a:prstDash val="solid"/>
            <a:round/>
            <a:headEnd len="med" w="med" type="none"/>
            <a:tailEnd len="med" w="med" type="none"/>
          </a:ln>
        </p:spPr>
      </p:cxnSp>
      <p:cxnSp>
        <p:nvCxnSpPr>
          <p:cNvPr id="1074" name="Google Shape;1074;p105"/>
          <p:cNvCxnSpPr>
            <a:stCxn id="1069" idx="3"/>
            <a:endCxn id="1071" idx="1"/>
          </p:cNvCxnSpPr>
          <p:nvPr/>
        </p:nvCxnSpPr>
        <p:spPr>
          <a:xfrm>
            <a:off x="5982168" y="2563117"/>
            <a:ext cx="677400" cy="0"/>
          </a:xfrm>
          <a:prstGeom prst="straightConnector1">
            <a:avLst/>
          </a:prstGeom>
          <a:noFill/>
          <a:ln cap="flat" cmpd="sng" w="38100">
            <a:solidFill>
              <a:srgbClr val="FF0000"/>
            </a:solidFill>
            <a:prstDash val="solid"/>
            <a:round/>
            <a:headEnd len="med" w="med" type="none"/>
            <a:tailEnd len="med" w="med" type="triangle"/>
          </a:ln>
        </p:spPr>
      </p:cxnSp>
      <p:cxnSp>
        <p:nvCxnSpPr>
          <p:cNvPr id="1075" name="Google Shape;1075;p105"/>
          <p:cNvCxnSpPr>
            <a:endCxn id="1072" idx="3"/>
          </p:cNvCxnSpPr>
          <p:nvPr/>
        </p:nvCxnSpPr>
        <p:spPr>
          <a:xfrm flipH="1">
            <a:off x="10344831" y="3916499"/>
            <a:ext cx="842700" cy="1406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2618700" y="1837650"/>
            <a:ext cx="7442400" cy="2505300"/>
          </a:xfrm>
          <a:prstGeom prst="horizontalScroll">
            <a:avLst>
              <a:gd fmla="val 12500" name="adj"/>
            </a:avLst>
          </a:prstGeom>
          <a:solidFill>
            <a:srgbClr val="9FC5E8"/>
          </a:solidFill>
          <a:ln cap="flat" cmpd="sng" w="3810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800">
                <a:solidFill>
                  <a:schemeClr val="lt1"/>
                </a:solidFill>
                <a:latin typeface="Cambria"/>
                <a:ea typeface="Cambria"/>
                <a:cs typeface="Cambria"/>
                <a:sym typeface="Cambria"/>
              </a:rPr>
              <a:t>HOME</a:t>
            </a:r>
            <a:endParaRPr b="1" sz="8800">
              <a:solidFill>
                <a:schemeClr val="lt1"/>
              </a:solidFill>
              <a:latin typeface="Cambria"/>
              <a:ea typeface="Cambria"/>
              <a:cs typeface="Cambria"/>
              <a:sym typeface="Cambria"/>
            </a:endParaRPr>
          </a:p>
        </p:txBody>
      </p:sp>
      <p:sp>
        <p:nvSpPr>
          <p:cNvPr id="174" name="Google Shape;174;p25"/>
          <p:cNvSpPr/>
          <p:nvPr/>
        </p:nvSpPr>
        <p:spPr>
          <a:xfrm>
            <a:off x="299800" y="262325"/>
            <a:ext cx="11617500" cy="6258300"/>
          </a:xfrm>
          <a:prstGeom prst="rect">
            <a:avLst/>
          </a:prstGeom>
          <a:noFill/>
          <a:ln cap="flat" cmpd="sng" w="7620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06"/>
          <p:cNvPicPr preferRelativeResize="0"/>
          <p:nvPr/>
        </p:nvPicPr>
        <p:blipFill rotWithShape="1">
          <a:blip r:embed="rId3">
            <a:alphaModFix/>
          </a:blip>
          <a:srcRect b="4076" l="0" r="0" t="8633"/>
          <a:stretch/>
        </p:blipFill>
        <p:spPr>
          <a:xfrm>
            <a:off x="99167" y="1536633"/>
            <a:ext cx="5484567" cy="4908234"/>
          </a:xfrm>
          <a:prstGeom prst="rect">
            <a:avLst/>
          </a:prstGeom>
          <a:noFill/>
          <a:ln>
            <a:noFill/>
          </a:ln>
        </p:spPr>
      </p:pic>
      <p:sp>
        <p:nvSpPr>
          <p:cNvPr id="1081" name="Google Shape;1081;p106"/>
          <p:cNvSpPr txBox="1"/>
          <p:nvPr/>
        </p:nvSpPr>
        <p:spPr>
          <a:xfrm>
            <a:off x="0" y="184233"/>
            <a:ext cx="12192000" cy="892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EDIT IN </a:t>
            </a:r>
            <a:r>
              <a:rPr b="1" lang="en-US" sz="5100">
                <a:solidFill>
                  <a:srgbClr val="8E7CC3"/>
                </a:solidFill>
                <a:latin typeface="Nunito"/>
                <a:ea typeface="Nunito"/>
                <a:cs typeface="Nunito"/>
                <a:sym typeface="Nunito"/>
              </a:rPr>
              <a:t>LATEST NEWS</a:t>
            </a:r>
            <a:endParaRPr b="1" sz="5100">
              <a:solidFill>
                <a:srgbClr val="8E7CC3"/>
              </a:solidFill>
              <a:latin typeface="Nunito"/>
              <a:ea typeface="Nunito"/>
              <a:cs typeface="Nunito"/>
              <a:sym typeface="Nunito"/>
            </a:endParaRPr>
          </a:p>
        </p:txBody>
      </p:sp>
      <p:pic>
        <p:nvPicPr>
          <p:cNvPr id="1082" name="Google Shape;1082;p106"/>
          <p:cNvPicPr preferRelativeResize="0"/>
          <p:nvPr/>
        </p:nvPicPr>
        <p:blipFill>
          <a:blip r:embed="rId4">
            <a:alphaModFix/>
          </a:blip>
          <a:stretch>
            <a:fillRect/>
          </a:stretch>
        </p:blipFill>
        <p:spPr>
          <a:xfrm>
            <a:off x="6291833" y="1536633"/>
            <a:ext cx="5738598" cy="4908234"/>
          </a:xfrm>
          <a:prstGeom prst="rect">
            <a:avLst/>
          </a:prstGeom>
          <a:noFill/>
          <a:ln>
            <a:noFill/>
          </a:ln>
        </p:spPr>
      </p:pic>
      <p:cxnSp>
        <p:nvCxnSpPr>
          <p:cNvPr id="1083" name="Google Shape;1083;p106"/>
          <p:cNvCxnSpPr/>
          <p:nvPr/>
        </p:nvCxnSpPr>
        <p:spPr>
          <a:xfrm>
            <a:off x="5502935" y="3760734"/>
            <a:ext cx="677600" cy="0"/>
          </a:xfrm>
          <a:prstGeom prst="straightConnector1">
            <a:avLst/>
          </a:prstGeom>
          <a:noFill/>
          <a:ln cap="flat" cmpd="sng" w="38100">
            <a:solidFill>
              <a:srgbClr val="FF0000"/>
            </a:solidFill>
            <a:prstDash val="solid"/>
            <a:round/>
            <a:headEnd len="med" w="med" type="none"/>
            <a:tailEnd len="med" w="med" type="triangle"/>
          </a:ln>
        </p:spPr>
      </p:cxnSp>
      <p:cxnSp>
        <p:nvCxnSpPr>
          <p:cNvPr id="1084" name="Google Shape;1084;p106"/>
          <p:cNvCxnSpPr/>
          <p:nvPr/>
        </p:nvCxnSpPr>
        <p:spPr>
          <a:xfrm flipH="1" rot="10800000">
            <a:off x="6400" y="1195533"/>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7"/>
          <p:cNvSpPr txBox="1"/>
          <p:nvPr>
            <p:ph type="title"/>
          </p:nvPr>
        </p:nvSpPr>
        <p:spPr>
          <a:xfrm flipH="1" rot="10800000">
            <a:off x="415600" y="1356867"/>
            <a:ext cx="11360800" cy="39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090" name="Google Shape;1090;p107"/>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091" name="Google Shape;1091;p107"/>
          <p:cNvPicPr preferRelativeResize="0"/>
          <p:nvPr/>
        </p:nvPicPr>
        <p:blipFill>
          <a:blip r:embed="rId3">
            <a:alphaModFix/>
          </a:blip>
          <a:stretch>
            <a:fillRect/>
          </a:stretch>
        </p:blipFill>
        <p:spPr>
          <a:xfrm>
            <a:off x="200783" y="1106967"/>
            <a:ext cx="11747035" cy="5188434"/>
          </a:xfrm>
          <a:prstGeom prst="rect">
            <a:avLst/>
          </a:prstGeom>
          <a:noFill/>
          <a:ln>
            <a:noFill/>
          </a:ln>
        </p:spPr>
      </p:pic>
      <p:sp>
        <p:nvSpPr>
          <p:cNvPr id="1092" name="Google Shape;1092;p107"/>
          <p:cNvSpPr txBox="1"/>
          <p:nvPr/>
        </p:nvSpPr>
        <p:spPr>
          <a:xfrm>
            <a:off x="44600" y="54033"/>
            <a:ext cx="12102800" cy="842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MAIL</a:t>
            </a:r>
            <a:endParaRPr b="1" sz="5100">
              <a:solidFill>
                <a:srgbClr val="8E7CC3"/>
              </a:solidFill>
              <a:latin typeface="Nunito"/>
              <a:ea typeface="Nunito"/>
              <a:cs typeface="Nunito"/>
              <a:sym typeface="Nunito"/>
            </a:endParaRPr>
          </a:p>
        </p:txBody>
      </p:sp>
      <p:cxnSp>
        <p:nvCxnSpPr>
          <p:cNvPr id="1093" name="Google Shape;1093;p107"/>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08"/>
          <p:cNvPicPr preferRelativeResize="0"/>
          <p:nvPr/>
        </p:nvPicPr>
        <p:blipFill>
          <a:blip r:embed="rId3">
            <a:alphaModFix/>
          </a:blip>
          <a:stretch>
            <a:fillRect/>
          </a:stretch>
        </p:blipFill>
        <p:spPr>
          <a:xfrm>
            <a:off x="115700" y="1074133"/>
            <a:ext cx="5734268" cy="5717166"/>
          </a:xfrm>
          <a:prstGeom prst="rect">
            <a:avLst/>
          </a:prstGeom>
          <a:noFill/>
          <a:ln>
            <a:noFill/>
          </a:ln>
        </p:spPr>
      </p:pic>
      <p:sp>
        <p:nvSpPr>
          <p:cNvPr id="1099" name="Google Shape;1099;p108"/>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MAIL VARIATION</a:t>
            </a:r>
            <a:endParaRPr sz="1900"/>
          </a:p>
        </p:txBody>
      </p:sp>
      <p:cxnSp>
        <p:nvCxnSpPr>
          <p:cNvPr id="1100" name="Google Shape;1100;p108"/>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pic>
        <p:nvPicPr>
          <p:cNvPr id="1101" name="Google Shape;1101;p108"/>
          <p:cNvPicPr preferRelativeResize="0"/>
          <p:nvPr/>
        </p:nvPicPr>
        <p:blipFill>
          <a:blip r:embed="rId4">
            <a:alphaModFix/>
          </a:blip>
          <a:stretch>
            <a:fillRect/>
          </a:stretch>
        </p:blipFill>
        <p:spPr>
          <a:xfrm>
            <a:off x="6096000" y="1065633"/>
            <a:ext cx="5965235" cy="571716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109"/>
          <p:cNvPicPr preferRelativeResize="0"/>
          <p:nvPr/>
        </p:nvPicPr>
        <p:blipFill>
          <a:blip r:embed="rId3">
            <a:alphaModFix/>
          </a:blip>
          <a:stretch>
            <a:fillRect/>
          </a:stretch>
        </p:blipFill>
        <p:spPr>
          <a:xfrm>
            <a:off x="146900" y="1255933"/>
            <a:ext cx="5949098" cy="5600399"/>
          </a:xfrm>
          <a:prstGeom prst="rect">
            <a:avLst/>
          </a:prstGeom>
          <a:noFill/>
          <a:ln>
            <a:noFill/>
          </a:ln>
        </p:spPr>
      </p:pic>
      <p:sp>
        <p:nvSpPr>
          <p:cNvPr id="1107" name="Google Shape;1107;p109"/>
          <p:cNvSpPr txBox="1"/>
          <p:nvPr/>
        </p:nvSpPr>
        <p:spPr>
          <a:xfrm>
            <a:off x="0" y="0"/>
            <a:ext cx="12192000" cy="76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MAIL VARIATION</a:t>
            </a:r>
            <a:endParaRPr sz="1900">
              <a:solidFill>
                <a:schemeClr val="dk1"/>
              </a:solidFill>
            </a:endParaRPr>
          </a:p>
        </p:txBody>
      </p:sp>
      <p:pic>
        <p:nvPicPr>
          <p:cNvPr id="1108" name="Google Shape;1108;p109"/>
          <p:cNvPicPr preferRelativeResize="0"/>
          <p:nvPr/>
        </p:nvPicPr>
        <p:blipFill>
          <a:blip r:embed="rId4">
            <a:alphaModFix/>
          </a:blip>
          <a:stretch>
            <a:fillRect/>
          </a:stretch>
        </p:blipFill>
        <p:spPr>
          <a:xfrm>
            <a:off x="6230067" y="1255933"/>
            <a:ext cx="5730602" cy="5600399"/>
          </a:xfrm>
          <a:prstGeom prst="rect">
            <a:avLst/>
          </a:prstGeom>
          <a:noFill/>
          <a:ln>
            <a:noFill/>
          </a:ln>
        </p:spPr>
      </p:pic>
      <p:cxnSp>
        <p:nvCxnSpPr>
          <p:cNvPr id="1109" name="Google Shape;1109;p109"/>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0"/>
          <p:cNvSpPr txBox="1"/>
          <p:nvPr>
            <p:ph type="title"/>
          </p:nvPr>
        </p:nvSpPr>
        <p:spPr>
          <a:xfrm flipH="1" rot="10800000">
            <a:off x="1487267" y="1357233"/>
            <a:ext cx="10410800" cy="1022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15" name="Google Shape;1115;p110"/>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116" name="Google Shape;1116;p110"/>
          <p:cNvPicPr preferRelativeResize="0"/>
          <p:nvPr/>
        </p:nvPicPr>
        <p:blipFill>
          <a:blip r:embed="rId3">
            <a:alphaModFix/>
          </a:blip>
          <a:stretch>
            <a:fillRect/>
          </a:stretch>
        </p:blipFill>
        <p:spPr>
          <a:xfrm>
            <a:off x="186100" y="1241400"/>
            <a:ext cx="11776400" cy="5382533"/>
          </a:xfrm>
          <a:prstGeom prst="rect">
            <a:avLst/>
          </a:prstGeom>
          <a:noFill/>
          <a:ln>
            <a:noFill/>
          </a:ln>
        </p:spPr>
      </p:pic>
      <p:cxnSp>
        <p:nvCxnSpPr>
          <p:cNvPr id="1117" name="Google Shape;1117;p110"/>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118" name="Google Shape;1118;p110"/>
          <p:cNvSpPr txBox="1"/>
          <p:nvPr/>
        </p:nvSpPr>
        <p:spPr>
          <a:xfrm>
            <a:off x="0" y="0"/>
            <a:ext cx="12192000" cy="892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MAIL VARIATION</a:t>
            </a:r>
            <a:endParaRPr sz="19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11"/>
          <p:cNvSpPr txBox="1"/>
          <p:nvPr>
            <p:ph type="title"/>
          </p:nvPr>
        </p:nvSpPr>
        <p:spPr>
          <a:xfrm flipH="1" rot="10800000">
            <a:off x="1189833" y="1357000"/>
            <a:ext cx="10586400" cy="1254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111"/>
          <p:cNvSpPr txBox="1"/>
          <p:nvPr>
            <p:ph idx="1" type="body"/>
          </p:nvPr>
        </p:nvSpPr>
        <p:spPr>
          <a:xfrm>
            <a:off x="415600" y="1536633"/>
            <a:ext cx="113608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sz="1900"/>
          </a:p>
        </p:txBody>
      </p:sp>
      <p:pic>
        <p:nvPicPr>
          <p:cNvPr id="1125" name="Google Shape;1125;p111"/>
          <p:cNvPicPr preferRelativeResize="0"/>
          <p:nvPr/>
        </p:nvPicPr>
        <p:blipFill>
          <a:blip r:embed="rId3">
            <a:alphaModFix/>
          </a:blip>
          <a:stretch>
            <a:fillRect/>
          </a:stretch>
        </p:blipFill>
        <p:spPr>
          <a:xfrm>
            <a:off x="115700" y="1244846"/>
            <a:ext cx="11960600" cy="5138767"/>
          </a:xfrm>
          <a:prstGeom prst="rect">
            <a:avLst/>
          </a:prstGeom>
          <a:noFill/>
          <a:ln>
            <a:noFill/>
          </a:ln>
        </p:spPr>
      </p:pic>
      <p:sp>
        <p:nvSpPr>
          <p:cNvPr id="1126" name="Google Shape;1126;p111"/>
          <p:cNvSpPr txBox="1"/>
          <p:nvPr/>
        </p:nvSpPr>
        <p:spPr>
          <a:xfrm>
            <a:off x="0" y="0"/>
            <a:ext cx="12192000" cy="991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ENQUIRY HANDLER</a:t>
            </a:r>
            <a:endParaRPr sz="1900">
              <a:solidFill>
                <a:schemeClr val="dk1"/>
              </a:solidFill>
            </a:endParaRPr>
          </a:p>
        </p:txBody>
      </p:sp>
      <p:cxnSp>
        <p:nvCxnSpPr>
          <p:cNvPr id="1127" name="Google Shape;1127;p111"/>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12"/>
          <p:cNvPicPr preferRelativeResize="0"/>
          <p:nvPr/>
        </p:nvPicPr>
        <p:blipFill>
          <a:blip r:embed="rId3">
            <a:alphaModFix/>
          </a:blip>
          <a:stretch>
            <a:fillRect/>
          </a:stretch>
        </p:blipFill>
        <p:spPr>
          <a:xfrm>
            <a:off x="413133" y="1404667"/>
            <a:ext cx="11369400" cy="5056732"/>
          </a:xfrm>
          <a:prstGeom prst="rect">
            <a:avLst/>
          </a:prstGeom>
          <a:noFill/>
          <a:ln>
            <a:noFill/>
          </a:ln>
        </p:spPr>
      </p:pic>
      <p:sp>
        <p:nvSpPr>
          <p:cNvPr id="1133" name="Google Shape;1133;p112"/>
          <p:cNvSpPr txBox="1"/>
          <p:nvPr/>
        </p:nvSpPr>
        <p:spPr>
          <a:xfrm>
            <a:off x="1833" y="0"/>
            <a:ext cx="12192000" cy="105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GIVING REPLIES TO THE QUERIES</a:t>
            </a:r>
            <a:endParaRPr sz="1900">
              <a:solidFill>
                <a:schemeClr val="dk1"/>
              </a:solidFill>
            </a:endParaRPr>
          </a:p>
        </p:txBody>
      </p:sp>
      <p:cxnSp>
        <p:nvCxnSpPr>
          <p:cNvPr id="1134" name="Google Shape;1134;p112"/>
          <p:cNvCxnSpPr/>
          <p:nvPr/>
        </p:nvCxnSpPr>
        <p:spPr>
          <a:xfrm flipH="1" rot="10800000">
            <a:off x="-15317" y="980700"/>
            <a:ext cx="12179200" cy="4240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13"/>
          <p:cNvPicPr preferRelativeResize="0"/>
          <p:nvPr/>
        </p:nvPicPr>
        <p:blipFill>
          <a:blip r:embed="rId3">
            <a:alphaModFix/>
          </a:blip>
          <a:stretch>
            <a:fillRect/>
          </a:stretch>
        </p:blipFill>
        <p:spPr>
          <a:xfrm>
            <a:off x="193100" y="992332"/>
            <a:ext cx="3806031" cy="2753866"/>
          </a:xfrm>
          <a:prstGeom prst="rect">
            <a:avLst/>
          </a:prstGeom>
          <a:noFill/>
          <a:ln>
            <a:noFill/>
          </a:ln>
        </p:spPr>
      </p:pic>
      <p:cxnSp>
        <p:nvCxnSpPr>
          <p:cNvPr id="1140" name="Google Shape;1140;p113"/>
          <p:cNvCxnSpPr/>
          <p:nvPr/>
        </p:nvCxnSpPr>
        <p:spPr>
          <a:xfrm flipH="1" rot="10800000">
            <a:off x="6383" y="80555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141" name="Google Shape;1141;p113"/>
          <p:cNvSpPr txBox="1"/>
          <p:nvPr/>
        </p:nvSpPr>
        <p:spPr>
          <a:xfrm>
            <a:off x="0" y="0"/>
            <a:ext cx="12192000" cy="661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STEPS TO SEND MAIL</a:t>
            </a:r>
            <a:endParaRPr sz="1900">
              <a:solidFill>
                <a:schemeClr val="dk1"/>
              </a:solidFill>
            </a:endParaRPr>
          </a:p>
        </p:txBody>
      </p:sp>
      <p:pic>
        <p:nvPicPr>
          <p:cNvPr id="1142" name="Google Shape;1142;p113"/>
          <p:cNvPicPr preferRelativeResize="0"/>
          <p:nvPr/>
        </p:nvPicPr>
        <p:blipFill>
          <a:blip r:embed="rId4">
            <a:alphaModFix/>
          </a:blip>
          <a:stretch>
            <a:fillRect/>
          </a:stretch>
        </p:blipFill>
        <p:spPr>
          <a:xfrm>
            <a:off x="5572833" y="992333"/>
            <a:ext cx="3806400" cy="2753867"/>
          </a:xfrm>
          <a:prstGeom prst="rect">
            <a:avLst/>
          </a:prstGeom>
          <a:noFill/>
          <a:ln>
            <a:noFill/>
          </a:ln>
        </p:spPr>
      </p:pic>
      <p:pic>
        <p:nvPicPr>
          <p:cNvPr id="1143" name="Google Shape;1143;p113"/>
          <p:cNvPicPr preferRelativeResize="0"/>
          <p:nvPr/>
        </p:nvPicPr>
        <p:blipFill>
          <a:blip r:embed="rId5">
            <a:alphaModFix/>
          </a:blip>
          <a:stretch>
            <a:fillRect/>
          </a:stretch>
        </p:blipFill>
        <p:spPr>
          <a:xfrm>
            <a:off x="7815233" y="3905833"/>
            <a:ext cx="3806400" cy="2753867"/>
          </a:xfrm>
          <a:prstGeom prst="rect">
            <a:avLst/>
          </a:prstGeom>
          <a:noFill/>
          <a:ln>
            <a:noFill/>
          </a:ln>
        </p:spPr>
      </p:pic>
      <p:pic>
        <p:nvPicPr>
          <p:cNvPr id="1144" name="Google Shape;1144;p113"/>
          <p:cNvPicPr preferRelativeResize="0"/>
          <p:nvPr/>
        </p:nvPicPr>
        <p:blipFill>
          <a:blip r:embed="rId6">
            <a:alphaModFix/>
          </a:blip>
          <a:stretch>
            <a:fillRect/>
          </a:stretch>
        </p:blipFill>
        <p:spPr>
          <a:xfrm>
            <a:off x="2289600" y="3905833"/>
            <a:ext cx="3806400" cy="2753867"/>
          </a:xfrm>
          <a:prstGeom prst="rect">
            <a:avLst/>
          </a:prstGeom>
          <a:noFill/>
          <a:ln>
            <a:noFill/>
          </a:ln>
        </p:spPr>
      </p:pic>
      <p:sp>
        <p:nvSpPr>
          <p:cNvPr id="1145" name="Google Shape;1145;p113"/>
          <p:cNvSpPr/>
          <p:nvPr/>
        </p:nvSpPr>
        <p:spPr>
          <a:xfrm>
            <a:off x="4247000" y="1999567"/>
            <a:ext cx="1125600" cy="330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p113"/>
          <p:cNvSpPr/>
          <p:nvPr/>
        </p:nvSpPr>
        <p:spPr>
          <a:xfrm rot="5400000">
            <a:off x="9211667" y="2367367"/>
            <a:ext cx="1454400" cy="7188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7" name="Google Shape;1147;p113"/>
          <p:cNvSpPr/>
          <p:nvPr/>
        </p:nvSpPr>
        <p:spPr>
          <a:xfrm rot="10800000">
            <a:off x="6392835" y="4962500"/>
            <a:ext cx="1183600" cy="330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8" name="Google Shape;1148;p113"/>
          <p:cNvSpPr/>
          <p:nvPr/>
        </p:nvSpPr>
        <p:spPr>
          <a:xfrm>
            <a:off x="3366600" y="4737367"/>
            <a:ext cx="1652400" cy="1090800"/>
          </a:xfrm>
          <a:prstGeom prst="rect">
            <a:avLst/>
          </a:prstGeom>
          <a:noFill/>
          <a:ln cap="flat" cmpd="sng" w="3810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9" name="Google Shape;1149;p113"/>
          <p:cNvSpPr txBox="1"/>
          <p:nvPr/>
        </p:nvSpPr>
        <p:spPr>
          <a:xfrm>
            <a:off x="6367" y="5329900"/>
            <a:ext cx="1986400" cy="1454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900"/>
              <a:t>Toaster To</a:t>
            </a:r>
            <a:r>
              <a:rPr b="1" lang="en-US" sz="1900"/>
              <a:t> </a:t>
            </a:r>
            <a:r>
              <a:rPr b="1" lang="en-US" sz="1900"/>
              <a:t>Show That Mail Has been </a:t>
            </a:r>
            <a:endParaRPr b="1" sz="1900"/>
          </a:p>
          <a:p>
            <a:pPr indent="0" lvl="0" marL="0" rtl="0" algn="l">
              <a:spcBef>
                <a:spcPts val="0"/>
              </a:spcBef>
              <a:spcAft>
                <a:spcPts val="0"/>
              </a:spcAft>
              <a:buNone/>
            </a:pPr>
            <a:r>
              <a:rPr b="1" lang="en-US" sz="1900"/>
              <a:t>Sent Successfully</a:t>
            </a:r>
            <a:endParaRPr b="1" sz="1900"/>
          </a:p>
        </p:txBody>
      </p:sp>
      <p:cxnSp>
        <p:nvCxnSpPr>
          <p:cNvPr id="1150" name="Google Shape;1150;p113"/>
          <p:cNvCxnSpPr>
            <a:stCxn id="1148" idx="1"/>
          </p:cNvCxnSpPr>
          <p:nvPr/>
        </p:nvCxnSpPr>
        <p:spPr>
          <a:xfrm flipH="1">
            <a:off x="1470600" y="5282767"/>
            <a:ext cx="1896000" cy="930900"/>
          </a:xfrm>
          <a:prstGeom prst="straightConnector1">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4" name="Shape 1154"/>
        <p:cNvGrpSpPr/>
        <p:nvPr/>
      </p:nvGrpSpPr>
      <p:grpSpPr>
        <a:xfrm>
          <a:off x="0" y="0"/>
          <a:ext cx="0" cy="0"/>
          <a:chOff x="0" y="0"/>
          <a:chExt cx="0" cy="0"/>
        </a:xfrm>
      </p:grpSpPr>
      <p:sp>
        <p:nvSpPr>
          <p:cNvPr id="1155" name="Google Shape;1155;p114"/>
          <p:cNvSpPr txBox="1"/>
          <p:nvPr/>
        </p:nvSpPr>
        <p:spPr>
          <a:xfrm>
            <a:off x="1833" y="0"/>
            <a:ext cx="12192000" cy="105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TOTAL CANDIDATES</a:t>
            </a:r>
            <a:endParaRPr sz="1900">
              <a:solidFill>
                <a:schemeClr val="dk1"/>
              </a:solidFill>
            </a:endParaRPr>
          </a:p>
        </p:txBody>
      </p:sp>
      <p:cxnSp>
        <p:nvCxnSpPr>
          <p:cNvPr id="1156" name="Google Shape;1156;p114"/>
          <p:cNvCxnSpPr/>
          <p:nvPr/>
        </p:nvCxnSpPr>
        <p:spPr>
          <a:xfrm flipH="1" rot="10800000">
            <a:off x="6383" y="90715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157" name="Google Shape;1157;p114"/>
          <p:cNvSpPr txBox="1"/>
          <p:nvPr/>
        </p:nvSpPr>
        <p:spPr>
          <a:xfrm>
            <a:off x="9865600" y="1487267"/>
            <a:ext cx="2214400" cy="1636000"/>
          </a:xfrm>
          <a:prstGeom prst="rect">
            <a:avLst/>
          </a:prstGeom>
          <a:solidFill>
            <a:srgbClr val="E0666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t>ALL DETAILS CAN BE DOWNLOADED IN VARIOUS FORMAT</a:t>
            </a:r>
            <a:endParaRPr b="1" sz="2000"/>
          </a:p>
        </p:txBody>
      </p:sp>
      <p:pic>
        <p:nvPicPr>
          <p:cNvPr id="1158" name="Google Shape;1158;p114"/>
          <p:cNvPicPr preferRelativeResize="0"/>
          <p:nvPr/>
        </p:nvPicPr>
        <p:blipFill>
          <a:blip r:embed="rId3">
            <a:alphaModFix/>
          </a:blip>
          <a:stretch>
            <a:fillRect/>
          </a:stretch>
        </p:blipFill>
        <p:spPr>
          <a:xfrm>
            <a:off x="203200" y="1260800"/>
            <a:ext cx="9084018" cy="5107267"/>
          </a:xfrm>
          <a:prstGeom prst="rect">
            <a:avLst/>
          </a:prstGeom>
          <a:noFill/>
          <a:ln>
            <a:noFill/>
          </a:ln>
        </p:spPr>
      </p:pic>
      <p:cxnSp>
        <p:nvCxnSpPr>
          <p:cNvPr id="1159" name="Google Shape;1159;p114"/>
          <p:cNvCxnSpPr>
            <a:endCxn id="1157" idx="1"/>
          </p:cNvCxnSpPr>
          <p:nvPr/>
        </p:nvCxnSpPr>
        <p:spPr>
          <a:xfrm flipH="1" rot="10800000">
            <a:off x="8744500" y="2305267"/>
            <a:ext cx="1121100" cy="573900"/>
          </a:xfrm>
          <a:prstGeom prst="straightConnector1">
            <a:avLst/>
          </a:prstGeom>
          <a:noFill/>
          <a:ln cap="flat" cmpd="sng" w="38100">
            <a:solidFill>
              <a:srgbClr val="CC0000"/>
            </a:solidFill>
            <a:prstDash val="solid"/>
            <a:round/>
            <a:headEnd len="med" w="med" type="none"/>
            <a:tailEnd len="med" w="med" type="triangle"/>
          </a:ln>
        </p:spPr>
      </p:cxnSp>
      <p:sp>
        <p:nvSpPr>
          <p:cNvPr id="1160" name="Google Shape;1160;p114"/>
          <p:cNvSpPr/>
          <p:nvPr/>
        </p:nvSpPr>
        <p:spPr>
          <a:xfrm>
            <a:off x="6501733" y="2112800"/>
            <a:ext cx="2214400" cy="1432000"/>
          </a:xfrm>
          <a:prstGeom prst="rect">
            <a:avLst/>
          </a:prstGeom>
          <a:noFill/>
          <a:ln cap="flat" cmpd="sng" w="3810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4" name="Shape 1164"/>
        <p:cNvGrpSpPr/>
        <p:nvPr/>
      </p:nvGrpSpPr>
      <p:grpSpPr>
        <a:xfrm>
          <a:off x="0" y="0"/>
          <a:ext cx="0" cy="0"/>
          <a:chOff x="0" y="0"/>
          <a:chExt cx="0" cy="0"/>
        </a:xfrm>
      </p:grpSpPr>
      <p:pic>
        <p:nvPicPr>
          <p:cNvPr id="1165" name="Google Shape;1165;p115"/>
          <p:cNvPicPr preferRelativeResize="0"/>
          <p:nvPr/>
        </p:nvPicPr>
        <p:blipFill>
          <a:blip r:embed="rId3">
            <a:alphaModFix/>
          </a:blip>
          <a:stretch>
            <a:fillRect/>
          </a:stretch>
        </p:blipFill>
        <p:spPr>
          <a:xfrm>
            <a:off x="257400" y="1322033"/>
            <a:ext cx="9277735" cy="4924534"/>
          </a:xfrm>
          <a:prstGeom prst="rect">
            <a:avLst/>
          </a:prstGeom>
          <a:noFill/>
          <a:ln>
            <a:noFill/>
          </a:ln>
        </p:spPr>
      </p:pic>
      <p:sp>
        <p:nvSpPr>
          <p:cNvPr id="1166" name="Google Shape;1166;p115"/>
          <p:cNvSpPr txBox="1"/>
          <p:nvPr/>
        </p:nvSpPr>
        <p:spPr>
          <a:xfrm>
            <a:off x="1833" y="0"/>
            <a:ext cx="12192000" cy="105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100">
                <a:solidFill>
                  <a:srgbClr val="8E7CC3"/>
                </a:solidFill>
                <a:latin typeface="Nunito"/>
                <a:ea typeface="Nunito"/>
                <a:cs typeface="Nunito"/>
                <a:sym typeface="Nunito"/>
              </a:rPr>
              <a:t>TOTAL CANDIDATES</a:t>
            </a:r>
            <a:endParaRPr sz="1900">
              <a:solidFill>
                <a:schemeClr val="dk1"/>
              </a:solidFill>
            </a:endParaRPr>
          </a:p>
        </p:txBody>
      </p:sp>
      <p:cxnSp>
        <p:nvCxnSpPr>
          <p:cNvPr id="1167" name="Google Shape;1167;p115"/>
          <p:cNvCxnSpPr/>
          <p:nvPr/>
        </p:nvCxnSpPr>
        <p:spPr>
          <a:xfrm flipH="1" rot="10800000">
            <a:off x="6383" y="907150"/>
            <a:ext cx="12179200" cy="42400"/>
          </a:xfrm>
          <a:prstGeom prst="straightConnector1">
            <a:avLst/>
          </a:prstGeom>
          <a:noFill/>
          <a:ln cap="flat" cmpd="sng" w="38100">
            <a:solidFill>
              <a:srgbClr val="0B5394"/>
            </a:solidFill>
            <a:prstDash val="solid"/>
            <a:round/>
            <a:headEnd len="med" w="med" type="none"/>
            <a:tailEnd len="med" w="med" type="none"/>
          </a:ln>
        </p:spPr>
      </p:cxnSp>
      <p:sp>
        <p:nvSpPr>
          <p:cNvPr id="1168" name="Google Shape;1168;p115"/>
          <p:cNvSpPr/>
          <p:nvPr/>
        </p:nvSpPr>
        <p:spPr>
          <a:xfrm>
            <a:off x="7965200" y="2958033"/>
            <a:ext cx="1255600" cy="545200"/>
          </a:xfrm>
          <a:prstGeom prst="flowChartConnector">
            <a:avLst/>
          </a:prstGeom>
          <a:noFill/>
          <a:ln cap="flat" cmpd="sng" w="38100">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9" name="Google Shape;1169;p115"/>
          <p:cNvSpPr txBox="1"/>
          <p:nvPr/>
        </p:nvSpPr>
        <p:spPr>
          <a:xfrm>
            <a:off x="9865733" y="2161867"/>
            <a:ext cx="2214400" cy="876000"/>
          </a:xfrm>
          <a:prstGeom prst="rect">
            <a:avLst/>
          </a:prstGeom>
          <a:solidFill>
            <a:srgbClr val="E0666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t>IF PAYMENT IS PENDING</a:t>
            </a:r>
            <a:endParaRPr b="1" sz="2000"/>
          </a:p>
        </p:txBody>
      </p:sp>
      <p:cxnSp>
        <p:nvCxnSpPr>
          <p:cNvPr id="1170" name="Google Shape;1170;p115"/>
          <p:cNvCxnSpPr>
            <a:stCxn id="1168" idx="7"/>
          </p:cNvCxnSpPr>
          <p:nvPr/>
        </p:nvCxnSpPr>
        <p:spPr>
          <a:xfrm flipH="1" rot="10800000">
            <a:off x="9036922" y="2580676"/>
            <a:ext cx="828900" cy="45720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